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9"/>
  </p:notesMasterIdLst>
  <p:handoutMasterIdLst>
    <p:handoutMasterId r:id="rId20"/>
  </p:handoutMasterIdLst>
  <p:sldIdLst>
    <p:sldId id="256" r:id="rId5"/>
    <p:sldId id="271" r:id="rId6"/>
    <p:sldId id="258" r:id="rId7"/>
    <p:sldId id="257" r:id="rId8"/>
    <p:sldId id="284" r:id="rId9"/>
    <p:sldId id="278" r:id="rId10"/>
    <p:sldId id="268" r:id="rId11"/>
    <p:sldId id="259" r:id="rId12"/>
    <p:sldId id="263" r:id="rId13"/>
    <p:sldId id="279" r:id="rId14"/>
    <p:sldId id="262" r:id="rId15"/>
    <p:sldId id="282" r:id="rId16"/>
    <p:sldId id="274" r:id="rId17"/>
    <p:sldId id="267" r:id="rId18"/>
  </p:sldIdLst>
  <p:sldSz cx="12192000" cy="6858000"/>
  <p:notesSz cx="6858000" cy="9144000"/>
  <p:embeddedFontLst>
    <p:embeddedFont>
      <p:font typeface="Avenir Next LT Pro" panose="020B0504020202020204" pitchFamily="34" charset="0"/>
      <p:regular r:id="rId21"/>
      <p:bold r:id="rId22"/>
      <p:italic r:id="rId23"/>
      <p:boldItalic r:id="rId24"/>
    </p:embeddedFont>
    <p:embeddedFont>
      <p:font typeface="DM PowerPt" panose="00000800000000000000" pitchFamily="2" charset="0"/>
      <p:bold r:id="rId25"/>
    </p:embeddedFont>
    <p:embeddedFont>
      <p:font typeface="Wingdings 3" panose="05040102010807070707" pitchFamily="18" charset="2"/>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0D01D8-3639-0A0D-2B27-683FF9E13FAB}" name="Berit Krøyer Rasmussen" initials="BK" userId="S::bkr@dm.dk::9bdc703c-3213-478c-8fc5-925f9858061e"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0D7C8C-4EB9-40A1-8735-7DB63AF4EBCC}" v="3" dt="2024-03-11T08:46:53.189"/>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5" autoAdjust="0"/>
    <p:restoredTop sz="84723" autoAdjust="0"/>
  </p:normalViewPr>
  <p:slideViewPr>
    <p:cSldViewPr snapToGrid="0">
      <p:cViewPr varScale="1">
        <p:scale>
          <a:sx n="94" d="100"/>
          <a:sy n="94" d="100"/>
        </p:scale>
        <p:origin x="1116" y="84"/>
      </p:cViewPr>
      <p:guideLst/>
    </p:cSldViewPr>
  </p:slideViewPr>
  <p:notesTextViewPr>
    <p:cViewPr>
      <p:scale>
        <a:sx n="1" d="1"/>
        <a:sy n="1" d="1"/>
      </p:scale>
      <p:origin x="0" y="-6"/>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tte Espenhain Møller" userId="f6824ad5-d616-4efc-86c7-6e9df5916094" providerId="ADAL" clId="{C70D7C8C-4EB9-40A1-8735-7DB63AF4EBCC}"/>
    <pc:docChg chg="addSld delSld modSld sldOrd">
      <pc:chgData name="Lotte Espenhain Møller" userId="f6824ad5-d616-4efc-86c7-6e9df5916094" providerId="ADAL" clId="{C70D7C8C-4EB9-40A1-8735-7DB63AF4EBCC}" dt="2024-03-19T10:48:52.067" v="51" actId="6549"/>
      <pc:docMkLst>
        <pc:docMk/>
      </pc:docMkLst>
      <pc:sldChg chg="modSp mod ord">
        <pc:chgData name="Lotte Espenhain Møller" userId="f6824ad5-d616-4efc-86c7-6e9df5916094" providerId="ADAL" clId="{C70D7C8C-4EB9-40A1-8735-7DB63AF4EBCC}" dt="2024-03-11T08:47:04.433" v="49"/>
        <pc:sldMkLst>
          <pc:docMk/>
          <pc:sldMk cId="2226559912" sldId="258"/>
        </pc:sldMkLst>
        <pc:spChg chg="mod">
          <ac:chgData name="Lotte Espenhain Møller" userId="f6824ad5-d616-4efc-86c7-6e9df5916094" providerId="ADAL" clId="{C70D7C8C-4EB9-40A1-8735-7DB63AF4EBCC}" dt="2024-03-06T14:03:46.589" v="27" actId="20577"/>
          <ac:spMkLst>
            <pc:docMk/>
            <pc:sldMk cId="2226559912" sldId="258"/>
            <ac:spMk id="3" creationId="{0D5E2F2C-7D93-4DF6-B60D-FB2C8B8BB32E}"/>
          </ac:spMkLst>
        </pc:spChg>
      </pc:sldChg>
      <pc:sldChg chg="del">
        <pc:chgData name="Lotte Espenhain Møller" userId="f6824ad5-d616-4efc-86c7-6e9df5916094" providerId="ADAL" clId="{C70D7C8C-4EB9-40A1-8735-7DB63AF4EBCC}" dt="2024-03-08T12:48:11.821" v="28" actId="47"/>
        <pc:sldMkLst>
          <pc:docMk/>
          <pc:sldMk cId="46481622" sldId="261"/>
        </pc:sldMkLst>
      </pc:sldChg>
      <pc:sldChg chg="modNotesTx">
        <pc:chgData name="Lotte Espenhain Møller" userId="f6824ad5-d616-4efc-86c7-6e9df5916094" providerId="ADAL" clId="{C70D7C8C-4EB9-40A1-8735-7DB63AF4EBCC}" dt="2024-03-19T10:48:52.067" v="51" actId="6549"/>
        <pc:sldMkLst>
          <pc:docMk/>
          <pc:sldMk cId="3732589588" sldId="274"/>
        </pc:sldMkLst>
      </pc:sldChg>
      <pc:sldChg chg="add">
        <pc:chgData name="Lotte Espenhain Møller" userId="f6824ad5-d616-4efc-86c7-6e9df5916094" providerId="ADAL" clId="{C70D7C8C-4EB9-40A1-8735-7DB63AF4EBCC}" dt="2024-03-08T12:48:12.899" v="29"/>
        <pc:sldMkLst>
          <pc:docMk/>
          <pc:sldMk cId="3513379563" sldId="279"/>
        </pc:sldMkLst>
      </pc:sldChg>
      <pc:sldChg chg="modSp add mod">
        <pc:chgData name="Lotte Espenhain Møller" userId="f6824ad5-d616-4efc-86c7-6e9df5916094" providerId="ADAL" clId="{C70D7C8C-4EB9-40A1-8735-7DB63AF4EBCC}" dt="2024-03-08T12:48:59.435" v="46" actId="6549"/>
        <pc:sldMkLst>
          <pc:docMk/>
          <pc:sldMk cId="30189917" sldId="282"/>
        </pc:sldMkLst>
        <pc:spChg chg="mod">
          <ac:chgData name="Lotte Espenhain Møller" userId="f6824ad5-d616-4efc-86c7-6e9df5916094" providerId="ADAL" clId="{C70D7C8C-4EB9-40A1-8735-7DB63AF4EBCC}" dt="2024-03-08T12:48:59.435" v="46" actId="6549"/>
          <ac:spMkLst>
            <pc:docMk/>
            <pc:sldMk cId="30189917" sldId="282"/>
            <ac:spMk id="3" creationId="{E10BCDF2-1100-4941-8F9C-0BDD2826731B}"/>
          </ac:spMkLst>
        </pc:spChg>
      </pc:sldChg>
      <pc:sldChg chg="add">
        <pc:chgData name="Lotte Espenhain Møller" userId="f6824ad5-d616-4efc-86c7-6e9df5916094" providerId="ADAL" clId="{C70D7C8C-4EB9-40A1-8735-7DB63AF4EBCC}" dt="2024-03-11T08:46:53.189" v="47"/>
        <pc:sldMkLst>
          <pc:docMk/>
          <pc:sldMk cId="3611349486" sldId="28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OCUNOTEWEB01\DocuNoteHomeFolders$\mrl\DocuNote\Read%20Only\Standard%20Dokument\24\D-2024-11684\PUBLISERET%20-%20Gevinst%20ved%20skift%20af%20indeks%20D-2024-11684%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da-DK" dirty="0"/>
              <a:t>Lønudvikling i staten (2016 = 100)</a:t>
            </a:r>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da-DK"/>
        </a:p>
      </c:txPr>
    </c:title>
    <c:autoTitleDeleted val="0"/>
    <c:plotArea>
      <c:layout>
        <c:manualLayout>
          <c:layoutTarget val="inner"/>
          <c:xMode val="edge"/>
          <c:yMode val="edge"/>
          <c:x val="8.2079092398349249E-2"/>
          <c:y val="8.6275333820314049E-2"/>
          <c:w val="0.90287163226680966"/>
          <c:h val="0.7621811518070909"/>
        </c:manualLayout>
      </c:layout>
      <c:lineChart>
        <c:grouping val="standard"/>
        <c:varyColors val="0"/>
        <c:ser>
          <c:idx val="1"/>
          <c:order val="0"/>
          <c:tx>
            <c:strRef>
              <c:f>'Figur 2'!$C$8</c:f>
              <c:strCache>
                <c:ptCount val="1"/>
                <c:pt idx="0">
                  <c:v>Historisk</c:v>
                </c:pt>
              </c:strCache>
            </c:strRef>
          </c:tx>
          <c:spPr>
            <a:ln w="25400" cap="rnd">
              <a:solidFill>
                <a:srgbClr val="B82128"/>
              </a:solidFill>
              <a:round/>
            </a:ln>
            <a:effectLst/>
          </c:spPr>
          <c:marker>
            <c:symbol val="none"/>
          </c:marker>
          <c:cat>
            <c:numRef>
              <c:f>'Figur 2'!$D$7:$R$7</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'Figur 2'!$D$8:$R$8</c:f>
              <c:numCache>
                <c:formatCode>General</c:formatCode>
                <c:ptCount val="15"/>
                <c:pt idx="0">
                  <c:v>100</c:v>
                </c:pt>
                <c:pt idx="1">
                  <c:v>101.55000000000001</c:v>
                </c:pt>
                <c:pt idx="2">
                  <c:v>104.3172375</c:v>
                </c:pt>
                <c:pt idx="3">
                  <c:v>106.951247746875</c:v>
                </c:pt>
                <c:pt idx="4">
                  <c:v>109.09027270181249</c:v>
                </c:pt>
                <c:pt idx="5">
                  <c:v>110.4266285424097</c:v>
                </c:pt>
                <c:pt idx="6">
                  <c:v>113.18729425596993</c:v>
                </c:pt>
                <c:pt idx="7">
                  <c:v>115.76230520029326</c:v>
                </c:pt>
                <c:pt idx="8">
                  <c:v>118.20985108167088</c:v>
                </c:pt>
              </c:numCache>
            </c:numRef>
          </c:val>
          <c:smooth val="0"/>
          <c:extLst>
            <c:ext xmlns:c16="http://schemas.microsoft.com/office/drawing/2014/chart" uri="{C3380CC4-5D6E-409C-BE32-E72D297353CC}">
              <c16:uniqueId val="{00000000-1974-455F-BD45-CB9A51446B13}"/>
            </c:ext>
          </c:extLst>
        </c:ser>
        <c:ser>
          <c:idx val="2"/>
          <c:order val="1"/>
          <c:tx>
            <c:strRef>
              <c:f>'Figur 2'!$C$9</c:f>
              <c:strCache>
                <c:ptCount val="1"/>
                <c:pt idx="0">
                  <c:v>Gammelt indeks</c:v>
                </c:pt>
              </c:strCache>
            </c:strRef>
          </c:tx>
          <c:spPr>
            <a:ln w="25400" cap="rnd">
              <a:solidFill>
                <a:srgbClr val="79A87C"/>
              </a:solidFill>
              <a:prstDash val="sysDot"/>
              <a:round/>
            </a:ln>
            <a:effectLst/>
          </c:spPr>
          <c:marker>
            <c:symbol val="none"/>
          </c:marker>
          <c:dLbls>
            <c:dLbl>
              <c:idx val="0"/>
              <c:layout>
                <c:manualLayout>
                  <c:x val="-4.9253733755128593E-2"/>
                  <c:y val="2.3113659808952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74-455F-BD45-CB9A51446B13}"/>
                </c:ext>
              </c:extLst>
            </c:dLbl>
            <c:numFmt formatCode="#,##0" sourceLinked="0"/>
            <c:spPr>
              <a:noFill/>
              <a:ln>
                <a:noFill/>
              </a:ln>
              <a:effectLst/>
            </c:spPr>
            <c:txPr>
              <a:bodyPr rot="0" spcFirstLastPara="1" vertOverflow="ellipsis" vert="horz" wrap="square" anchor="ctr" anchorCtr="1"/>
              <a:lstStyle/>
              <a:p>
                <a:pPr algn="ctr">
                  <a:defRPr sz="9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da-DK"/>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 2'!$D$7:$R$7</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'Figur 2'!$D$9:$R$9</c:f>
              <c:numCache>
                <c:formatCode>General</c:formatCode>
                <c:ptCount val="15"/>
                <c:pt idx="8">
                  <c:v>118.20985108167088</c:v>
                </c:pt>
                <c:pt idx="9">
                  <c:v>120.70914507596906</c:v>
                </c:pt>
                <c:pt idx="10">
                  <c:v>123.2612812861467</c:v>
                </c:pt>
                <c:pt idx="11">
                  <c:v>125.86737694762523</c:v>
                </c:pt>
                <c:pt idx="12">
                  <c:v>128.52857291737502</c:v>
                </c:pt>
                <c:pt idx="13">
                  <c:v>131.24603417334237</c:v>
                </c:pt>
                <c:pt idx="14">
                  <c:v>134.02095032443589</c:v>
                </c:pt>
              </c:numCache>
            </c:numRef>
          </c:val>
          <c:smooth val="0"/>
          <c:extLst>
            <c:ext xmlns:c16="http://schemas.microsoft.com/office/drawing/2014/chart" uri="{C3380CC4-5D6E-409C-BE32-E72D297353CC}">
              <c16:uniqueId val="{00000002-1974-455F-BD45-CB9A51446B13}"/>
            </c:ext>
          </c:extLst>
        </c:ser>
        <c:ser>
          <c:idx val="3"/>
          <c:order val="2"/>
          <c:tx>
            <c:strRef>
              <c:f>'Figur 2'!$C$10</c:f>
              <c:strCache>
                <c:ptCount val="1"/>
                <c:pt idx="0">
                  <c:v>Nyt indeks</c:v>
                </c:pt>
              </c:strCache>
            </c:strRef>
          </c:tx>
          <c:spPr>
            <a:ln w="25400" cap="rnd">
              <a:solidFill>
                <a:srgbClr val="01778A"/>
              </a:solidFill>
              <a:prstDash val="sysDot"/>
              <a:round/>
            </a:ln>
            <a:effectLst/>
          </c:spPr>
          <c:marker>
            <c:symbol val="none"/>
          </c:marker>
          <c:dLbls>
            <c:dLbl>
              <c:idx val="0"/>
              <c:layout>
                <c:manualLayout>
                  <c:x val="-5.6094530110007548E-2"/>
                  <c:y val="2.52149016097663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74-455F-BD45-CB9A51446B13}"/>
                </c:ext>
              </c:extLst>
            </c:dLbl>
            <c:numFmt formatCode="#,##0" sourceLinked="0"/>
            <c:spPr>
              <a:noFill/>
              <a:ln>
                <a:noFill/>
              </a:ln>
              <a:effectLst/>
            </c:spPr>
            <c:txPr>
              <a:bodyPr rot="0" spcFirstLastPara="1" vertOverflow="ellipsis" vert="horz" wrap="square" anchor="ctr" anchorCtr="1"/>
              <a:lstStyle/>
              <a:p>
                <a:pPr algn="ctr">
                  <a:defRPr sz="9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da-DK"/>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 2'!$D$7:$R$7</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'Figur 2'!$D$10:$R$10</c:f>
              <c:numCache>
                <c:formatCode>General</c:formatCode>
                <c:ptCount val="15"/>
                <c:pt idx="8">
                  <c:v>118.20985108167088</c:v>
                </c:pt>
                <c:pt idx="9">
                  <c:v>121.24108940583658</c:v>
                </c:pt>
                <c:pt idx="10">
                  <c:v>124.35005734131481</c:v>
                </c:pt>
                <c:pt idx="11">
                  <c:v>127.53874809742423</c:v>
                </c:pt>
                <c:pt idx="12">
                  <c:v>130.80920599506533</c:v>
                </c:pt>
                <c:pt idx="13">
                  <c:v>134.16352777736736</c:v>
                </c:pt>
                <c:pt idx="14">
                  <c:v>137.60386395394414</c:v>
                </c:pt>
              </c:numCache>
            </c:numRef>
          </c:val>
          <c:smooth val="0"/>
          <c:extLst>
            <c:ext xmlns:c16="http://schemas.microsoft.com/office/drawing/2014/chart" uri="{C3380CC4-5D6E-409C-BE32-E72D297353CC}">
              <c16:uniqueId val="{00000004-1974-455F-BD45-CB9A51446B13}"/>
            </c:ext>
          </c:extLst>
        </c:ser>
        <c:dLbls>
          <c:showLegendKey val="0"/>
          <c:showVal val="0"/>
          <c:showCatName val="0"/>
          <c:showSerName val="0"/>
          <c:showPercent val="0"/>
          <c:showBubbleSize val="0"/>
        </c:dLbls>
        <c:smooth val="0"/>
        <c:axId val="1053480896"/>
        <c:axId val="1053478928"/>
      </c:lineChart>
      <c:catAx>
        <c:axId val="105348089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da-DK"/>
          </a:p>
        </c:txPr>
        <c:crossAx val="1053478928"/>
        <c:crosses val="autoZero"/>
        <c:auto val="1"/>
        <c:lblAlgn val="ctr"/>
        <c:lblOffset val="100"/>
        <c:noMultiLvlLbl val="0"/>
      </c:catAx>
      <c:valAx>
        <c:axId val="1053478928"/>
        <c:scaling>
          <c:orientation val="minMax"/>
          <c:max val="140"/>
          <c:min val="100"/>
        </c:scaling>
        <c:delete val="0"/>
        <c:axPos val="l"/>
        <c:majorGridlines>
          <c:spPr>
            <a:ln w="6350" cap="flat" cmpd="sng" algn="ctr">
              <a:solidFill>
                <a:schemeClr val="bg1">
                  <a:lumMod val="65000"/>
                  <a:alpha val="4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da-DK"/>
          </a:p>
        </c:txPr>
        <c:crossAx val="1053480896"/>
        <c:crosses val="autoZero"/>
        <c:crossBetween val="between"/>
      </c:valAx>
      <c:spPr>
        <a:noFill/>
        <a:ln w="6350">
          <a:solidFill>
            <a:schemeClr val="bg1">
              <a:lumMod val="65000"/>
              <a:alpha val="40000"/>
            </a:schemeClr>
          </a:solidFill>
        </a:ln>
        <a:effectLst/>
      </c:spPr>
    </c:plotArea>
    <c:legend>
      <c:legendPos val="b"/>
      <c:legendEntry>
        <c:idx val="0"/>
        <c:delete val="1"/>
      </c:legendEntry>
      <c:layout>
        <c:manualLayout>
          <c:xMode val="edge"/>
          <c:yMode val="edge"/>
          <c:x val="0.14442891513560804"/>
          <c:y val="0.90301217556138813"/>
          <c:w val="0.75558661417322837"/>
          <c:h val="8.309893554972294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da-DK"/>
        </a:p>
      </c:txPr>
    </c:legend>
    <c:plotVisOnly val="1"/>
    <c:dispBlanksAs val="gap"/>
    <c:showDLblsOverMax val="0"/>
    <c:extLst/>
  </c:chart>
  <c:spPr>
    <a:solidFill>
      <a:schemeClr val="bg1"/>
    </a:solidFill>
    <a:ln w="9525" cap="flat" cmpd="sng" algn="ctr">
      <a:noFill/>
      <a:round/>
    </a:ln>
    <a:effectLst/>
  </c:spPr>
  <c:txPr>
    <a:bodyPr/>
    <a:lstStyle/>
    <a:p>
      <a:pPr>
        <a:defRPr sz="900">
          <a:latin typeface="Tahoma" panose="020B0604030504040204" pitchFamily="34" charset="0"/>
          <a:ea typeface="Tahoma" panose="020B0604030504040204" pitchFamily="34" charset="0"/>
          <a:cs typeface="Tahoma" panose="020B0604030504040204" pitchFamily="34" charset="0"/>
        </a:defRPr>
      </a:pPr>
      <a:endParaRPr lang="da-DK"/>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19/03/2024</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atin typeface="Avenir Next LT Pro" panose="020B0504020202020204" pitchFamily="34" charset="0"/>
              </a:defRPr>
            </a:lvl1pPr>
          </a:lstStyle>
          <a:p>
            <a:fld id="{1386E511-D742-4EFE-90B5-C9FC42762E0F}" type="datetimeFigureOut">
              <a:rPr lang="en-GB" smtClean="0"/>
              <a:pPr/>
              <a:t>19/03/2024</a:t>
            </a:fld>
            <a:endParaRPr lang="en-GB">
              <a:latin typeface="Avenir Next LT Pro" panose="020B0504020202020204" pitchFamily="34" charset="0"/>
            </a:endParaRPr>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atin typeface="Avenir Next LT Pro" panose="020B0504020202020204" pitchFamily="34" charset="0"/>
              </a:defRPr>
            </a:lvl1pPr>
          </a:lstStyle>
          <a:p>
            <a:fld id="{A16CFAD1-D197-4A88-B173-A6412E995EE5}" type="slidenum">
              <a:rPr lang="en-GB" smtClean="0"/>
              <a:pPr/>
              <a:t>‹nr.›</a:t>
            </a:fld>
            <a:endParaRPr lang="en-GB">
              <a:latin typeface="Avenir Next LT Pro" panose="020B0504020202020204" pitchFamily="34" charset="0"/>
            </a:endParaRPr>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atin typeface="Avenir Next LT Pro" panose="020B0504020202020204" pitchFamily="34" charset="0"/>
              </a:defRPr>
            </a:lvl1pPr>
          </a:lstStyle>
          <a:p>
            <a:endParaRPr lang="en-GB">
              <a:latin typeface="Avenir Next LT Pro" panose="020B0504020202020204" pitchFamily="34" charset="0"/>
            </a:endParaRPr>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atin typeface="Avenir Next LT Pro" panose="020B0504020202020204" pitchFamily="34" charset="0"/>
              </a:defRPr>
            </a:lvl1pPr>
          </a:lstStyle>
          <a:p>
            <a:endParaRPr lang="en-GB">
              <a:latin typeface="Avenir Next LT Pro" panose="020B0504020202020204" pitchFamily="34" charset="0"/>
            </a:endParaRPr>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180000" indent="-180000" algn="l" defTabSz="914400" rtl="0" eaLnBrk="1" latinLnBrk="0" hangingPunct="1">
      <a:buFont typeface="Arial" panose="020B0604020202020204" pitchFamily="34" charset="0"/>
      <a:buChar char="•"/>
      <a:defRPr sz="1200" kern="1200">
        <a:solidFill>
          <a:schemeClr val="tx1"/>
        </a:solidFill>
        <a:latin typeface="Avenir Next LT Pro" panose="020B0504020202020204" pitchFamily="34" charset="0"/>
        <a:ea typeface="+mn-ea"/>
        <a:cs typeface="+mn-cs"/>
      </a:defRPr>
    </a:lvl1pPr>
    <a:lvl2pPr marL="360000" indent="-180000" algn="l" defTabSz="914400" rtl="0" eaLnBrk="1" latinLnBrk="0" hangingPunct="1">
      <a:buFont typeface="Arial" panose="020B0604020202020204" pitchFamily="34" charset="0"/>
      <a:buChar char="•"/>
      <a:defRPr sz="1200" kern="1200">
        <a:solidFill>
          <a:schemeClr val="tx1"/>
        </a:solidFill>
        <a:latin typeface="Avenir Next LT Pro" panose="020B0504020202020204" pitchFamily="34" charset="0"/>
        <a:ea typeface="+mn-ea"/>
        <a:cs typeface="+mn-cs"/>
      </a:defRPr>
    </a:lvl2pPr>
    <a:lvl3pPr marL="9144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3716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uf.dk/den-lovpligtige-arbejdsuddannelse"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vpt.dk/spark"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E6996-B070-4EA5-4D37-4B98CEA8A5E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2B2904A1-0FEA-E1EB-5079-8AF7BC0F7A5A}"/>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943410F-9A8C-D60E-11A5-B534C22535CD}"/>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90436B6C-C666-40FA-3BFA-23A9A82A0F5D}"/>
              </a:ext>
            </a:extLst>
          </p:cNvPr>
          <p:cNvSpPr>
            <a:spLocks noGrp="1"/>
          </p:cNvSpPr>
          <p:nvPr>
            <p:ph type="sldNum" sz="quarter" idx="5"/>
          </p:nvPr>
        </p:nvSpPr>
        <p:spPr/>
        <p:txBody>
          <a:bodyPr/>
          <a:lstStyle/>
          <a:p>
            <a:fld id="{A16CFAD1-D197-4A88-B173-A6412E995EE5}" type="slidenum">
              <a:rPr lang="en-GB" smtClean="0"/>
              <a:pPr/>
              <a:t>2</a:t>
            </a:fld>
            <a:endParaRPr lang="en-GB">
              <a:latin typeface="Avenir Next LT Pro" panose="020B0504020202020204" pitchFamily="34" charset="0"/>
            </a:endParaRPr>
          </a:p>
        </p:txBody>
      </p:sp>
    </p:spTree>
    <p:extLst>
      <p:ext uri="{BB962C8B-B14F-4D97-AF65-F5344CB8AC3E}">
        <p14:creationId xmlns:p14="http://schemas.microsoft.com/office/powerpoint/2010/main" val="973309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dirty="0"/>
              <a:t>Aftalen her ved OK24 ligger i forlængelse af aftalen om udvidet dækningsområdebestemmelse (at alle nye kandidatuddannelser hører til AC-overenskomsten) som blev aftalt i OK13</a:t>
            </a:r>
          </a:p>
          <a:p>
            <a:pPr algn="l"/>
            <a:r>
              <a:rPr lang="da-DK" dirty="0"/>
              <a:t>Kvalifikationsramme 7 er universitetsuddannelser på kandidatniveau</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12</a:t>
            </a:fld>
            <a:endParaRPr lang="en-GB">
              <a:latin typeface="Avenir Next LT Pro" panose="020B0504020202020204" pitchFamily="34" charset="0"/>
            </a:endParaRPr>
          </a:p>
        </p:txBody>
      </p:sp>
    </p:spTree>
    <p:extLst>
      <p:ext uri="{BB962C8B-B14F-4D97-AF65-F5344CB8AC3E}">
        <p14:creationId xmlns:p14="http://schemas.microsoft.com/office/powerpoint/2010/main" val="536241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3B192-5CF3-014C-D6A5-6DF8DDC7066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A3289878-F4CC-698C-BC35-AE6406B4F1C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C1A2464-C9D3-A692-E846-20CE8184AE20}"/>
              </a:ext>
            </a:extLst>
          </p:cNvPr>
          <p:cNvSpPr>
            <a:spLocks noGrp="1"/>
          </p:cNvSpPr>
          <p:nvPr>
            <p:ph type="body" idx="1"/>
          </p:nvPr>
        </p:nvSpPr>
        <p:spPr/>
        <p:txBody>
          <a:bodyPr/>
          <a:lstStyle/>
          <a:p>
            <a:r>
              <a:rPr lang="da-DK" sz="1800" dirty="0">
                <a:solidFill>
                  <a:srgbClr val="000000"/>
                </a:solidFill>
                <a:effectLst/>
                <a:latin typeface="Arial" panose="020B0604020202020204" pitchFamily="34" charset="0"/>
                <a:ea typeface="Aptos" panose="020B0004020202020204" pitchFamily="34" charset="0"/>
              </a:rPr>
              <a:t>Til ikke-ledende akademikere der arbejder med miljø- og naturbeskyttelse, ydes et pensionsgivende grundlønstillæg på 9.000 kr. årligt (31/3 2000-niveau).</a:t>
            </a:r>
            <a:endParaRPr lang="da-DK" sz="1800" dirty="0">
              <a:effectLst/>
              <a:latin typeface="Calibri" panose="020F0502020204030204" pitchFamily="34" charset="0"/>
              <a:ea typeface="Aptos" panose="020B0004020202020204" pitchFamily="34" charset="0"/>
            </a:endParaRPr>
          </a:p>
          <a:p>
            <a:pPr marL="179705" indent="-179705"/>
            <a:r>
              <a:rPr lang="da-DK" sz="1800" dirty="0">
                <a:solidFill>
                  <a:srgbClr val="000000"/>
                </a:solidFill>
                <a:effectLst/>
                <a:latin typeface="Arial"/>
                <a:ea typeface="Aptos" panose="020B0004020202020204" pitchFamily="34" charset="0"/>
                <a:cs typeface="Arial"/>
              </a:rPr>
              <a:t>Lønseddeltekst: </a:t>
            </a:r>
            <a:r>
              <a:rPr lang="da-DK" sz="1800" dirty="0">
                <a:solidFill>
                  <a:srgbClr val="000000"/>
                </a:solidFill>
                <a:latin typeface="Arial"/>
                <a:ea typeface="Aptos" panose="020B0004020202020204" pitchFamily="34" charset="0"/>
                <a:cs typeface="Arial"/>
              </a:rPr>
              <a:t>"</a:t>
            </a:r>
            <a:r>
              <a:rPr lang="da-DK" sz="1800" dirty="0">
                <a:solidFill>
                  <a:srgbClr val="000000"/>
                </a:solidFill>
                <a:effectLst/>
                <a:latin typeface="Arial"/>
                <a:ea typeface="Aptos" panose="020B0004020202020204" pitchFamily="34" charset="0"/>
                <a:cs typeface="Arial"/>
              </a:rPr>
              <a:t>Miljø- og Naturbeskyttelse”</a:t>
            </a:r>
            <a:endParaRPr lang="da-DK" sz="1800" dirty="0">
              <a:effectLst/>
              <a:latin typeface="Arial"/>
              <a:ea typeface="Aptos" panose="020B0004020202020204" pitchFamily="34" charset="0"/>
              <a:cs typeface="Arial"/>
            </a:endParaRPr>
          </a:p>
          <a:p>
            <a:pPr marL="179705" indent="-179705"/>
            <a:r>
              <a:rPr lang="da-DK" sz="1800" dirty="0">
                <a:solidFill>
                  <a:srgbClr val="000000"/>
                </a:solidFill>
                <a:latin typeface="Arial"/>
                <a:ea typeface="Aptos" panose="020B0004020202020204" pitchFamily="34" charset="0"/>
                <a:cs typeface="Arial"/>
              </a:rPr>
              <a:t>Tillægget kan gives til medarbejdere både på grundlønsskalaen (trin 4-8) og i chef- og specialkonsulent-stillinger</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800">
                <a:effectLst/>
                <a:latin typeface="Aptos" panose="020B0004020202020204" pitchFamily="34" charset="0"/>
                <a:ea typeface="Aptos" panose="020B0004020202020204" pitchFamily="34" charset="0"/>
                <a:cs typeface="Aptos" panose="020B0004020202020204" pitchFamily="34" charset="0"/>
              </a:rPr>
              <a:t>Tillægget </a:t>
            </a:r>
            <a:r>
              <a:rPr lang="da-DK" sz="1800" dirty="0">
                <a:effectLst/>
                <a:latin typeface="Aptos" panose="020B0004020202020204" pitchFamily="34" charset="0"/>
                <a:ea typeface="Aptos" panose="020B0004020202020204" pitchFamily="34" charset="0"/>
                <a:cs typeface="Aptos" panose="020B0004020202020204" pitchFamily="34" charset="0"/>
              </a:rPr>
              <a:t>er tiltænkt akademikerne ansat i kommunens tekniske forvaltning, (der kan være forskellige titler/betegnelser på denne forvaltning i kommunerne), som er ansat til at varetage opgaver indenfor miljøbeskyttelsesloven, naturbeskyttelsesloven, vandmiljøloven og miljøtilsynsbekendtgørelsen, herunder tilsynsopgaver i relation til grund- og spildevand, jordforurening, vandløbsloven samt miljøtilsyn med virksomheder og husdyrbrug.  Der sondres ikke mellem myndigheds- og driftsopgaver. Tillægget omfatter ikke ledere, ligesom forsyningsvirksomheder mv. ikke er omfattet af tillægget.</a:t>
            </a:r>
          </a:p>
          <a:p>
            <a:endParaRPr lang="da-DK" sz="1800" dirty="0">
              <a:effectLst/>
              <a:latin typeface="Calibri" panose="020F0502020204030204" pitchFamily="34" charset="0"/>
              <a:ea typeface="Aptos" panose="020B0004020202020204" pitchFamily="34" charset="0"/>
            </a:endParaRPr>
          </a:p>
          <a:p>
            <a:pPr marL="228600" indent="-179705">
              <a:spcAft>
                <a:spcPts val="1200"/>
              </a:spcAft>
            </a:pPr>
            <a:endParaRPr lang="da-DK" sz="1800" dirty="0">
              <a:effectLst/>
              <a:latin typeface="Avenir Next LT Pro"/>
              <a:ea typeface="Calibri" panose="020F0502020204030204" pitchFamily="34" charset="0"/>
              <a:cs typeface="Calibri" panose="020F0502020204030204" pitchFamily="34" charset="0"/>
            </a:endParaRPr>
          </a:p>
        </p:txBody>
      </p:sp>
      <p:sp>
        <p:nvSpPr>
          <p:cNvPr id="4" name="Pladsholder til slidenummer 3">
            <a:extLst>
              <a:ext uri="{FF2B5EF4-FFF2-40B4-BE49-F238E27FC236}">
                <a16:creationId xmlns:a16="http://schemas.microsoft.com/office/drawing/2014/main" id="{48A18A5F-DE22-D043-F300-786EE0771956}"/>
              </a:ext>
            </a:extLst>
          </p:cNvPr>
          <p:cNvSpPr>
            <a:spLocks noGrp="1"/>
          </p:cNvSpPr>
          <p:nvPr>
            <p:ph type="sldNum" sz="quarter" idx="5"/>
          </p:nvPr>
        </p:nvSpPr>
        <p:spPr/>
        <p:txBody>
          <a:bodyPr/>
          <a:lstStyle/>
          <a:p>
            <a:fld id="{A16CFAD1-D197-4A88-B173-A6412E995EE5}" type="slidenum">
              <a:rPr lang="en-GB" smtClean="0"/>
              <a:pPr/>
              <a:t>13</a:t>
            </a:fld>
            <a:endParaRPr lang="en-GB">
              <a:latin typeface="Avenir Next LT Pro" panose="020B0504020202020204" pitchFamily="34" charset="0"/>
            </a:endParaRPr>
          </a:p>
        </p:txBody>
      </p:sp>
    </p:spTree>
    <p:extLst>
      <p:ext uri="{BB962C8B-B14F-4D97-AF65-F5344CB8AC3E}">
        <p14:creationId xmlns:p14="http://schemas.microsoft.com/office/powerpoint/2010/main" val="1796731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Det er vigtigt med en høj valgdeltagelse for at vise overenskomsternes legitimitet. Vi skal vise arbejdsgiverne, at overenskomst er vigtigt for vores medlemmer, for det giver os bedre gennemslagskraft ved fremtidige forhandlinger.</a:t>
            </a:r>
          </a:p>
          <a:p>
            <a:r>
              <a:rPr lang="da-DK"/>
              <a:t>Jo større opbakning til DM både i form af medlemmer og valgdeltagelse, jo stærkere DM. Og det kræver styrke at lave gode resultater.</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14</a:t>
            </a:fld>
            <a:endParaRPr lang="en-GB">
              <a:latin typeface="Avenir Next LT Pro" panose="020B0504020202020204" pitchFamily="34" charset="0"/>
            </a:endParaRPr>
          </a:p>
        </p:txBody>
      </p:sp>
    </p:spTree>
    <p:extLst>
      <p:ext uri="{BB962C8B-B14F-4D97-AF65-F5344CB8AC3E}">
        <p14:creationId xmlns:p14="http://schemas.microsoft.com/office/powerpoint/2010/main" val="743386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9705" indent="-179705"/>
            <a:r>
              <a:rPr lang="da-DK" dirty="0">
                <a:latin typeface="Avenir Next LT Pro"/>
              </a:rPr>
              <a:t>Noget af det der tog rigtig lang tid at få på plads ved OK-forhandlingerne i Finansministeriet var den økonomiske ramme.  Og den ramme der blev lagt for den statslige overenskomst blev ført over til både den regionale og kommunale, så alle offentligt ansatte får samme ramme, men udmøntningen er lidt forskellig.</a:t>
            </a:r>
          </a:p>
          <a:p>
            <a:pPr marL="179705" indent="-179705"/>
            <a:r>
              <a:rPr lang="da-DK" dirty="0">
                <a:latin typeface="Avenir Next LT Pro"/>
              </a:rPr>
              <a:t>Vi kunne ikke rykke på de 8,8 men vi kunne ”</a:t>
            </a:r>
            <a:r>
              <a:rPr lang="da-DK" dirty="0" err="1">
                <a:latin typeface="Avenir Next LT Pro"/>
              </a:rPr>
              <a:t>maxe</a:t>
            </a:r>
            <a:r>
              <a:rPr lang="da-DK" dirty="0">
                <a:latin typeface="Avenir Next LT Pro"/>
              </a:rPr>
              <a:t>” den ud ved at forhandle prisen ned på de øvrige forbedringer vi fik igennem (fx barsel), og vi kunne forhandle skønnet for reststigning helt ned, så der blev flere midler til generelle (centralt aftalte) lønstigninger. </a:t>
            </a:r>
            <a:endParaRPr lang="da-DK" dirty="0"/>
          </a:p>
          <a:p>
            <a:pPr marL="179705" indent="-179705"/>
            <a:r>
              <a:rPr lang="da-DK" dirty="0">
                <a:latin typeface="Avenir Next LT Pro"/>
              </a:rPr>
              <a:t>Reguleringsordningen sikrer sammenhæng mellem offentlige og private lønninger. Hvis de privat lønninger stiger mere end de offentlige får de offentligt ansatte reguleret lønnen med 80% af forskellen – det samme gælder hvis de offentligt ansattes lønninger stiger mere end de privatansattes, så nedreguleres de offentligt ansattes lønninger med 80% af forskellen. Ved OK24 har vi aftalt at gå over til et nyt og mere præcist lønindeks, som i højere grad end det gamle sikrer, at de offentlige lønninger følger de private. (fra implicit til standardberegnet lønindeks)</a:t>
            </a:r>
            <a:endParaRPr lang="en-US" dirty="0"/>
          </a:p>
          <a:p>
            <a:pPr marL="179705" marR="0" lvl="0" indent="-17970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latin typeface="Avenir Next LT Pro"/>
              </a:rPr>
              <a:t>Og sidst men ikke mindst: Der er aftalt en ekstra forhandling i september 2025 (udmøntes i november), hvor parterne skal se på om den offentlige og private lønudvikling har fulgtes ad i OK24-perioden, eller om der skal rettes op. Det er for at sikre, at de offentlige lønninger ikke sakker bagud, hvis det går bedre end forventet på det private arbejdsmarked – og det var væsentligt for, at vi accepterede en økonomisk ramme på 8,8 for hvis Finansministerens prognose er for pessimistisk, så vil vi med den ”ultimo-forhandling” i slutningen af overenskomstperioden kunne rette op, hvis det viser sig, at vi har fået for lidt.</a:t>
            </a:r>
          </a:p>
          <a:p>
            <a:pPr marL="179705" indent="-179705"/>
            <a:endParaRPr lang="da-DK" dirty="0">
              <a:latin typeface="Avenir Next LT Pro"/>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3</a:t>
            </a:fld>
            <a:endParaRPr lang="en-GB">
              <a:latin typeface="Avenir Next LT Pro" panose="020B0504020202020204" pitchFamily="34" charset="0"/>
            </a:endParaRPr>
          </a:p>
        </p:txBody>
      </p:sp>
    </p:spTree>
    <p:extLst>
      <p:ext uri="{BB962C8B-B14F-4D97-AF65-F5344CB8AC3E}">
        <p14:creationId xmlns:p14="http://schemas.microsoft.com/office/powerpoint/2010/main" val="2029775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9705" indent="-179705"/>
            <a:r>
              <a:rPr lang="da-DK" dirty="0">
                <a:latin typeface="Avenir Next LT Pro"/>
              </a:rPr>
              <a:t>Vi er lykkedes med at få lagt hovedparten af lønstigningen i starten af perioden, så medlemmerne hurtigst muligt får indhentet noget af reallønstabet efter en periode med inflation. </a:t>
            </a:r>
            <a:endParaRPr lang="en-US" dirty="0"/>
          </a:p>
          <a:p>
            <a:pPr marL="179705" indent="-179705"/>
            <a:r>
              <a:rPr lang="da-DK" dirty="0">
                <a:latin typeface="Avenir Next LT Pro"/>
              </a:rPr>
              <a:t>”Andre formål” er fx Øget pensionsprocent og barselsforbedring </a:t>
            </a:r>
            <a:endParaRPr lang="en-US" dirty="0"/>
          </a:p>
          <a:p>
            <a:pPr marL="179705" indent="-179705"/>
            <a:r>
              <a:rPr lang="da-DK" dirty="0">
                <a:latin typeface="Avenir Next LT Pro"/>
              </a:rPr>
              <a:t>”Skøn for reststigning” er parternes forventning til den lokale lønudvikling dvs. både anciennitetsstigninger og lokal lønforhandling. </a:t>
            </a:r>
            <a:endParaRPr lang="en-US" dirty="0"/>
          </a:p>
          <a:p>
            <a:pPr marL="179705" indent="-179705"/>
            <a:r>
              <a:rPr lang="da-DK" dirty="0">
                <a:latin typeface="Avenir Next LT Pro"/>
              </a:rPr>
              <a:t>Vi forventer at medlemmerne vil opnå en reallønsfremgang på 3,70% i perioden. Skønnet for reallønsfremgang er uden skøn for reststigning.</a:t>
            </a:r>
          </a:p>
          <a:p>
            <a:pPr marL="179705" indent="-179705"/>
            <a:r>
              <a:rPr lang="da-DK" dirty="0">
                <a:latin typeface="Avenir Next LT Pro"/>
              </a:rPr>
              <a:t>Skøn for inflationen kommer fra Finansministeriet</a:t>
            </a:r>
          </a:p>
          <a:p>
            <a:pPr marL="179705" indent="-179705"/>
            <a:r>
              <a:rPr lang="da-DK" dirty="0">
                <a:solidFill>
                  <a:srgbClr val="000000"/>
                </a:solidFill>
                <a:latin typeface="Avenir Next LT Pro"/>
                <a:ea typeface="Aptos" panose="020B0004020202020204" pitchFamily="34" charset="0"/>
              </a:rPr>
              <a:t>Skønnet for reguleringsordningen kan ændre sig hvis den private lønudvikling forløber anderledes end forventet.</a:t>
            </a:r>
          </a:p>
          <a:p>
            <a:pPr marL="179705" indent="-179705"/>
            <a:r>
              <a:rPr lang="da-DK" sz="1800" dirty="0">
                <a:solidFill>
                  <a:srgbClr val="000000"/>
                </a:solidFill>
                <a:effectLst/>
                <a:latin typeface="Arial"/>
                <a:ea typeface="Aptos" panose="020B0004020202020204" pitchFamily="34" charset="0"/>
                <a:cs typeface="Arial"/>
              </a:rPr>
              <a:t>Forhandling november 2025 er for at gøre op med </a:t>
            </a:r>
            <a:r>
              <a:rPr lang="da-DK" sz="1800" dirty="0">
                <a:solidFill>
                  <a:srgbClr val="000000"/>
                </a:solidFill>
                <a:latin typeface="Arial"/>
                <a:ea typeface="Aptos" panose="020B0004020202020204" pitchFamily="34" charset="0"/>
                <a:cs typeface="Arial"/>
              </a:rPr>
              <a:t>den private</a:t>
            </a:r>
            <a:r>
              <a:rPr lang="da-DK" sz="1800" dirty="0">
                <a:solidFill>
                  <a:srgbClr val="000000"/>
                </a:solidFill>
                <a:effectLst/>
                <a:latin typeface="Arial"/>
                <a:ea typeface="Aptos" panose="020B0004020202020204" pitchFamily="34" charset="0"/>
                <a:cs typeface="Arial"/>
              </a:rPr>
              <a:t> lønudvikling</a:t>
            </a:r>
            <a:r>
              <a:rPr lang="da-DK" sz="1800" dirty="0">
                <a:solidFill>
                  <a:srgbClr val="000000"/>
                </a:solidFill>
                <a:latin typeface="Arial"/>
                <a:ea typeface="Aptos" panose="020B0004020202020204" pitchFamily="34" charset="0"/>
                <a:cs typeface="Arial"/>
              </a:rPr>
              <a:t> i perioden</a:t>
            </a:r>
            <a:r>
              <a:rPr lang="da-DK" sz="1800" dirty="0">
                <a:solidFill>
                  <a:srgbClr val="000000"/>
                </a:solidFill>
                <a:effectLst/>
                <a:latin typeface="Arial"/>
                <a:ea typeface="Aptos" panose="020B0004020202020204" pitchFamily="34" charset="0"/>
                <a:cs typeface="Arial"/>
              </a:rPr>
              <a:t> og sikre, at </a:t>
            </a:r>
            <a:r>
              <a:rPr lang="da-DK" sz="1800" dirty="0">
                <a:solidFill>
                  <a:srgbClr val="000000"/>
                </a:solidFill>
                <a:latin typeface="Arial"/>
                <a:ea typeface="Aptos" panose="020B0004020202020204" pitchFamily="34" charset="0"/>
                <a:cs typeface="Arial"/>
              </a:rPr>
              <a:t>det hele bliver afregnet i OK24-perioden</a:t>
            </a:r>
            <a:endParaRPr lang="da-DK" sz="1800" dirty="0">
              <a:effectLst/>
              <a:latin typeface="Arial"/>
              <a:ea typeface="Aptos" panose="020B0004020202020204" pitchFamily="34" charset="0"/>
              <a:cs typeface="Arial"/>
            </a:endParaRPr>
          </a:p>
          <a:p>
            <a:pPr marL="179705" indent="-179705"/>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4</a:t>
            </a:fld>
            <a:endParaRPr lang="en-GB">
              <a:latin typeface="Avenir Next LT Pro" panose="020B0504020202020204" pitchFamily="34" charset="0"/>
            </a:endParaRPr>
          </a:p>
        </p:txBody>
      </p:sp>
    </p:spTree>
    <p:extLst>
      <p:ext uri="{BB962C8B-B14F-4D97-AF65-F5344CB8AC3E}">
        <p14:creationId xmlns:p14="http://schemas.microsoft.com/office/powerpoint/2010/main" val="4266476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D0E2D-C7A6-1E4B-88F0-D6C6051D546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B40E709-156E-BB3D-A2F0-37AAA63F7305}"/>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97572BD-2131-9F85-3057-CFF7942EB463}"/>
              </a:ext>
            </a:extLst>
          </p:cNvPr>
          <p:cNvSpPr>
            <a:spLocks noGrp="1"/>
          </p:cNvSpPr>
          <p:nvPr>
            <p:ph type="body" idx="1"/>
          </p:nvPr>
        </p:nvSpPr>
        <p:spPr/>
        <p:txBody>
          <a:bodyPr/>
          <a:lstStyle/>
          <a:p>
            <a:pPr marL="179705" indent="-179705"/>
            <a:r>
              <a:rPr lang="da-DK" dirty="0">
                <a:latin typeface="Avenir Next LT Pro"/>
              </a:rPr>
              <a:t>Betalingen for st. bededag bliver lagt sammen med den særlige feriegodtgørelse (som typisk udbetales med maj og august lønnen). Samtidig opskrives den særlige feriegodtgørelse med 0,08. Samlet 0,53 procentpoint mere i særlig feriegodtgørelse. Den særlige feriegodtgørelse medregnes ikke når reguleringsordningen opgøres. Det betyder, at stigningen i særlige feriegodtgørelse ikke tæller som en lønstigning, når vi skal gøre reguleringsordningen op.</a:t>
            </a:r>
          </a:p>
          <a:p>
            <a:pPr marL="179705" indent="-179705"/>
            <a:r>
              <a:rPr lang="da-DK" dirty="0">
                <a:latin typeface="Avenir Next LT Pro"/>
              </a:rPr>
              <a:t>Pensionen øges med 2,22 procentpoint</a:t>
            </a:r>
          </a:p>
        </p:txBody>
      </p:sp>
      <p:sp>
        <p:nvSpPr>
          <p:cNvPr id="4" name="Pladsholder til slidenummer 3">
            <a:extLst>
              <a:ext uri="{FF2B5EF4-FFF2-40B4-BE49-F238E27FC236}">
                <a16:creationId xmlns:a16="http://schemas.microsoft.com/office/drawing/2014/main" id="{F14F8CB5-5E14-27AB-DC02-F67C24F6D903}"/>
              </a:ext>
            </a:extLst>
          </p:cNvPr>
          <p:cNvSpPr>
            <a:spLocks noGrp="1"/>
          </p:cNvSpPr>
          <p:nvPr>
            <p:ph type="sldNum" sz="quarter" idx="5"/>
          </p:nvPr>
        </p:nvSpPr>
        <p:spPr/>
        <p:txBody>
          <a:bodyPr/>
          <a:lstStyle/>
          <a:p>
            <a:fld id="{A16CFAD1-D197-4A88-B173-A6412E995EE5}" type="slidenum">
              <a:rPr lang="en-GB" smtClean="0"/>
              <a:pPr/>
              <a:t>6</a:t>
            </a:fld>
            <a:endParaRPr lang="en-GB">
              <a:latin typeface="Avenir Next LT Pro" panose="020B0504020202020204" pitchFamily="34" charset="0"/>
            </a:endParaRPr>
          </a:p>
        </p:txBody>
      </p:sp>
    </p:spTree>
    <p:extLst>
      <p:ext uri="{BB962C8B-B14F-4D97-AF65-F5344CB8AC3E}">
        <p14:creationId xmlns:p14="http://schemas.microsoft.com/office/powerpoint/2010/main" val="1197005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9705" indent="-179705"/>
            <a:r>
              <a:rPr lang="da-DK" dirty="0">
                <a:latin typeface="Avenir Next LT Pro"/>
              </a:rPr>
              <a:t>Man kan vælge enten hel eller delvis udbetaling af pension over 15%</a:t>
            </a:r>
          </a:p>
          <a:p>
            <a:pPr marL="179705" indent="-179705"/>
            <a:r>
              <a:rPr lang="da-DK" dirty="0">
                <a:latin typeface="Avenir Next LT Pro"/>
              </a:rPr>
              <a:t>Der er ingen binding på formålet med de midler der er sparet op. Fordelen ved at spare op i pensionskassen er, at man opnår en god forrentning, og at arbejdsgiver står for indbetalingen.</a:t>
            </a:r>
          </a:p>
          <a:p>
            <a:r>
              <a:rPr lang="da-DK" sz="1800" dirty="0">
                <a:solidFill>
                  <a:srgbClr val="000000"/>
                </a:solidFill>
                <a:effectLst/>
                <a:latin typeface="Arial" panose="020B0604020202020204" pitchFamily="34" charset="0"/>
                <a:ea typeface="Aptos" panose="020B0004020202020204" pitchFamily="34" charset="0"/>
              </a:rPr>
              <a:t>opsparingsordningen – indbetaling efter skat, til gengæld skattefri når man hæver dem</a:t>
            </a:r>
            <a:endParaRPr lang="da-DK" sz="1800" dirty="0">
              <a:effectLst/>
              <a:latin typeface="Calibri" panose="020F0502020204030204" pitchFamily="34" charset="0"/>
              <a:ea typeface="Aptos" panose="020B0004020202020204" pitchFamily="34" charset="0"/>
            </a:endParaRPr>
          </a:p>
          <a:p>
            <a:r>
              <a:rPr lang="da-DK" sz="1800" dirty="0">
                <a:solidFill>
                  <a:srgbClr val="000000"/>
                </a:solidFill>
                <a:effectLst/>
                <a:latin typeface="Arial" panose="020B0604020202020204" pitchFamily="34" charset="0"/>
                <a:ea typeface="Aptos" panose="020B0004020202020204" pitchFamily="34" charset="0"/>
              </a:rPr>
              <a:t>Der er ingen frihedsret knyttet til opsparingen, men det kan aftales med arbejdsgiver</a:t>
            </a:r>
            <a:endParaRPr lang="da-DK" sz="1800" dirty="0">
              <a:effectLst/>
              <a:latin typeface="Calibri" panose="020F0502020204030204" pitchFamily="34" charset="0"/>
              <a:ea typeface="Aptos" panose="020B0004020202020204" pitchFamily="34" charset="0"/>
            </a:endParaRPr>
          </a:p>
          <a:p>
            <a:r>
              <a:rPr lang="da-DK" sz="1800" dirty="0">
                <a:solidFill>
                  <a:srgbClr val="000000"/>
                </a:solidFill>
                <a:effectLst/>
                <a:latin typeface="Arial" panose="020B0604020202020204" pitchFamily="34" charset="0"/>
                <a:ea typeface="Aptos" panose="020B0004020202020204" pitchFamily="34" charset="0"/>
              </a:rPr>
              <a:t>Det er kunderne der ejer pensionskassen og får hele afkastet (ingen aktionærer)</a:t>
            </a:r>
            <a:endParaRPr lang="da-DK" sz="1800" dirty="0">
              <a:effectLst/>
              <a:latin typeface="Calibri" panose="020F0502020204030204" pitchFamily="34" charset="0"/>
              <a:ea typeface="Aptos" panose="020B0004020202020204" pitchFamily="34" charset="0"/>
            </a:endParaRPr>
          </a:p>
          <a:p>
            <a:pPr marL="0" indent="0">
              <a:buNone/>
            </a:pPr>
            <a:endParaRPr lang="da-DK" sz="1800" dirty="0">
              <a:effectLst/>
              <a:latin typeface="Avenir Next LT Pro"/>
              <a:ea typeface="Calibri" panose="020F0502020204030204" pitchFamily="34" charset="0"/>
              <a:cs typeface="Arial"/>
            </a:endParaRP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7</a:t>
            </a:fld>
            <a:endParaRPr lang="en-GB">
              <a:latin typeface="Avenir Next LT Pro" panose="020B0504020202020204" pitchFamily="34" charset="0"/>
            </a:endParaRPr>
          </a:p>
        </p:txBody>
      </p:sp>
    </p:spTree>
    <p:extLst>
      <p:ext uri="{BB962C8B-B14F-4D97-AF65-F5344CB8AC3E}">
        <p14:creationId xmlns:p14="http://schemas.microsoft.com/office/powerpoint/2010/main" val="469838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9705" indent="-179705"/>
            <a:r>
              <a:rPr lang="da-DK" dirty="0">
                <a:latin typeface="Avenir Next LT Pro"/>
              </a:rPr>
              <a:t>Medarbejderen kan planlægge afvikling af opsparede dage op til 8 dage årligt og max to dage i træk. Dagene skal varsles i bedst mulig tid og kan afvikles i det omfang tjenesten tillader det. Dvs. arbejdsgiver skal have en god grund til at sige at det ikke kan lade sig gøre (i lighed med Ferieloven)</a:t>
            </a:r>
            <a:br>
              <a:rPr lang="da-DK" dirty="0">
                <a:latin typeface="Avenir Next LT Pro"/>
              </a:rPr>
            </a:br>
            <a:r>
              <a:rPr lang="da-DK" dirty="0">
                <a:latin typeface="Avenir Next LT Pro"/>
              </a:rPr>
              <a:t>- Hvis medarbejderen ønsker at holde mere end 2 dage i sammenhæng eller flere end 8 dage pr år, så skal afholdelse aftales med arbejdsgiver. Hvis man fx har opsparet 15 dage og ønsker at holde dem i forlængelse af sin sommerferie, så skal det aftales med arbejdsgiver.</a:t>
            </a:r>
          </a:p>
          <a:p>
            <a:pPr marL="179705" indent="-179705"/>
            <a:r>
              <a:rPr lang="da-DK" dirty="0">
                <a:latin typeface="Avenir Next LT Pro"/>
              </a:rPr>
              <a:t>Ved fratrædelse kontant godtgørelse, så arbejdsgiver kan ikke varsle opsparingen til afholdelse.</a:t>
            </a:r>
          </a:p>
          <a:p>
            <a:pPr marL="179705" indent="-179705"/>
            <a:r>
              <a:rPr lang="da-DK" dirty="0">
                <a:latin typeface="Avenir Next LT Pro"/>
              </a:rPr>
              <a:t>Der har hele tiden været en mulighed i ferieaftalen for at aftale overførsel af 6. ferieuge til næste </a:t>
            </a:r>
            <a:r>
              <a:rPr lang="da-DK" dirty="0" err="1">
                <a:latin typeface="Avenir Next LT Pro"/>
              </a:rPr>
              <a:t>ferieår</a:t>
            </a:r>
            <a:r>
              <a:rPr lang="da-DK" dirty="0">
                <a:latin typeface="Avenir Next LT Pro"/>
              </a:rPr>
              <a:t>. Men det krævede en aftale mellem arbejdsgiver og medarbejder. Med den nye aftale er opsparing af de særlige feriedage en ret (det skal ikke aftales) og man kan spare op over flere år.</a:t>
            </a:r>
          </a:p>
          <a:p>
            <a:pPr marL="179705" indent="-179705"/>
            <a:endParaRPr lang="da-DK" dirty="0">
              <a:latin typeface="Avenir Next LT Pro"/>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8</a:t>
            </a:fld>
            <a:endParaRPr lang="en-GB">
              <a:latin typeface="Avenir Next LT Pro" panose="020B0504020202020204" pitchFamily="34" charset="0"/>
            </a:endParaRPr>
          </a:p>
        </p:txBody>
      </p:sp>
    </p:spTree>
    <p:extLst>
      <p:ext uri="{BB962C8B-B14F-4D97-AF65-F5344CB8AC3E}">
        <p14:creationId xmlns:p14="http://schemas.microsoft.com/office/powerpoint/2010/main" val="1450772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9705" indent="-179705"/>
            <a:r>
              <a:rPr lang="da-DK" dirty="0">
                <a:latin typeface="Avenir Next LT Pro"/>
              </a:rPr>
              <a:t>Kompetencefonden videreføres og</a:t>
            </a:r>
            <a:r>
              <a:rPr lang="da-DK" b="0" i="0" dirty="0">
                <a:solidFill>
                  <a:srgbClr val="222222"/>
                </a:solidFill>
                <a:effectLst/>
                <a:latin typeface="AvenirNext"/>
              </a:rPr>
              <a:t> den særlige ordning om, at der for masteruddannelser kan søges op til 50.000,- pr. ansat pr. år fra fonden, fortsætter i ok-perioden 2024-26.</a:t>
            </a:r>
          </a:p>
          <a:p>
            <a:pPr marL="179705" indent="-179705"/>
            <a:r>
              <a:rPr lang="da-DK" b="0" i="0" dirty="0">
                <a:solidFill>
                  <a:srgbClr val="222222"/>
                </a:solidFill>
                <a:effectLst/>
                <a:latin typeface="AvenirNext"/>
              </a:rPr>
              <a:t>Uddannelsen i psykisk arbejdsmiljø videreføres og udvikles i regi af PUF: </a:t>
            </a:r>
            <a:r>
              <a:rPr lang="da-DK" b="0" i="0" dirty="0">
                <a:solidFill>
                  <a:srgbClr val="222222"/>
                </a:solidFill>
                <a:effectLst/>
                <a:latin typeface="AvenirNext"/>
                <a:hlinkClick r:id="rId3"/>
              </a:rPr>
              <a:t>https://puf.dk/den-lovpligtige-arbejdsuddannelse</a:t>
            </a:r>
          </a:p>
          <a:p>
            <a:pPr marL="179705" indent="-179705"/>
            <a:r>
              <a:rPr lang="da-DK" b="0" i="0" dirty="0">
                <a:solidFill>
                  <a:srgbClr val="222222"/>
                </a:solidFill>
                <a:effectLst/>
                <a:latin typeface="AvenirNext"/>
              </a:rPr>
              <a:t>SPARK </a:t>
            </a:r>
            <a:r>
              <a:rPr lang="da-DK" dirty="0">
                <a:latin typeface="Avenir Next LT Pro"/>
                <a:hlinkClick r:id="rId4"/>
              </a:rPr>
              <a:t>SPARK - Samarbejde om Psykisk ARbejdsmiljø i Kommunerne (vpt.dk)</a:t>
            </a:r>
            <a:endParaRPr lang="da-DK" b="0" i="0" dirty="0">
              <a:solidFill>
                <a:srgbClr val="222222"/>
              </a:solidFill>
              <a:effectLst/>
              <a:latin typeface="Avenir Next LT Pro"/>
            </a:endParaRPr>
          </a:p>
          <a:p>
            <a:pPr marL="179705" indent="-179705"/>
            <a:r>
              <a:rPr lang="da-DK" b="0" i="0" dirty="0">
                <a:solidFill>
                  <a:srgbClr val="222222"/>
                </a:solidFill>
                <a:effectLst/>
                <a:latin typeface="AvenirNext"/>
              </a:rPr>
              <a:t>Uddannelsen i ledelse af psykisk arbejdsmiljø er for ledere med personaleansvar</a:t>
            </a:r>
            <a:r>
              <a:rPr lang="da-DK" dirty="0">
                <a:solidFill>
                  <a:srgbClr val="222222"/>
                </a:solidFill>
                <a:latin typeface="AvenirNext"/>
              </a:rPr>
              <a:t>. Finansieres af </a:t>
            </a:r>
            <a:r>
              <a:rPr lang="da-DK" dirty="0" err="1">
                <a:solidFill>
                  <a:srgbClr val="222222"/>
                </a:solidFill>
                <a:latin typeface="AvenirNext"/>
              </a:rPr>
              <a:t>uforbrugte</a:t>
            </a:r>
            <a:r>
              <a:rPr lang="da-DK" dirty="0">
                <a:solidFill>
                  <a:srgbClr val="222222"/>
                </a:solidFill>
                <a:latin typeface="AvenirNext"/>
              </a:rPr>
              <a:t> midler fra OK21 -</a:t>
            </a:r>
            <a:r>
              <a:rPr lang="da-DK" b="0" i="0" dirty="0">
                <a:solidFill>
                  <a:srgbClr val="222222"/>
                </a:solidFill>
                <a:effectLst/>
                <a:latin typeface="AvenirNext"/>
              </a:rPr>
              <a:t> pengene går primært til markedsføring, for der er brugerbetaling på uddannelsen</a:t>
            </a:r>
            <a:endParaRPr lang="da-DK" dirty="0">
              <a:latin typeface="Avenir Next LT Pro"/>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9</a:t>
            </a:fld>
            <a:endParaRPr lang="en-GB">
              <a:latin typeface="Avenir Next LT Pro" panose="020B0504020202020204" pitchFamily="34" charset="0"/>
            </a:endParaRPr>
          </a:p>
        </p:txBody>
      </p:sp>
    </p:spTree>
    <p:extLst>
      <p:ext uri="{BB962C8B-B14F-4D97-AF65-F5344CB8AC3E}">
        <p14:creationId xmlns:p14="http://schemas.microsoft.com/office/powerpoint/2010/main" val="2249628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9705" indent="-179705">
              <a:defRPr/>
            </a:pPr>
            <a:r>
              <a:rPr lang="da-DK" dirty="0">
                <a:solidFill>
                  <a:srgbClr val="222222"/>
                </a:solidFill>
                <a:latin typeface="Avenir Next LT Pro"/>
              </a:rPr>
              <a:t>Det er meget positivt (ligestilling), at vi nu har sikret flere ugers barsel med løn til fædre og </a:t>
            </a:r>
            <a:r>
              <a:rPr lang="da-DK" dirty="0" err="1">
                <a:solidFill>
                  <a:srgbClr val="222222"/>
                </a:solidFill>
                <a:latin typeface="Avenir Next LT Pro"/>
              </a:rPr>
              <a:t>medmødre</a:t>
            </a:r>
            <a:r>
              <a:rPr lang="da-DK" dirty="0">
                <a:solidFill>
                  <a:srgbClr val="222222"/>
                </a:solidFill>
                <a:latin typeface="Avenir Next LT Pro"/>
              </a:rPr>
              <a:t>. Vi ved, at løn spiller en stor rolle for, om partneren tager barsel, og vi forventer, at endnu flere kommer til at bruge hele den øremærkede barselsperiode, når der nu kommer fuld </a:t>
            </a:r>
            <a:r>
              <a:rPr lang="da-DK" dirty="0" err="1">
                <a:solidFill>
                  <a:srgbClr val="222222"/>
                </a:solidFill>
                <a:latin typeface="Avenir Next LT Pro"/>
              </a:rPr>
              <a:t>lønret</a:t>
            </a:r>
            <a:r>
              <a:rPr lang="da-DK" dirty="0">
                <a:solidFill>
                  <a:srgbClr val="222222"/>
                </a:solidFill>
                <a:latin typeface="Avenir Next LT Pro"/>
              </a:rPr>
              <a:t>. </a:t>
            </a:r>
            <a:endParaRPr lang="da-DK" dirty="0">
              <a:solidFill>
                <a:srgbClr val="222222"/>
              </a:solidFill>
              <a:latin typeface="AvenirNext"/>
            </a:endParaRPr>
          </a:p>
          <a:p>
            <a:pPr marL="179705" indent="-179705">
              <a:defRPr/>
            </a:pPr>
            <a:r>
              <a:rPr lang="da-DK" dirty="0" err="1">
                <a:solidFill>
                  <a:srgbClr val="222222"/>
                </a:solidFill>
                <a:latin typeface="Avenir Next LT Pro"/>
              </a:rPr>
              <a:t>Flerlinge</a:t>
            </a:r>
            <a:r>
              <a:rPr lang="da-DK" dirty="0">
                <a:solidFill>
                  <a:srgbClr val="222222"/>
                </a:solidFill>
                <a:latin typeface="Avenir Next LT Pro"/>
              </a:rPr>
              <a:t>-forældre får hver 13 uger ekstra, gælder også adoptanter hvis børnene er under 1 år ved modtagelsen </a:t>
            </a:r>
            <a:endParaRPr lang="da-DK" dirty="0"/>
          </a:p>
          <a:p>
            <a:pPr marL="179705" indent="-179705">
              <a:defRPr/>
            </a:pPr>
            <a:r>
              <a:rPr lang="da-DK" dirty="0">
                <a:solidFill>
                  <a:srgbClr val="222222"/>
                </a:solidFill>
                <a:latin typeface="Avenir Next LT Pro"/>
              </a:rPr>
              <a:t>Solo-forældre får 10 uger ekstra, gælder også ved adoption</a:t>
            </a:r>
          </a:p>
          <a:p>
            <a:pPr marL="179705" indent="-179705">
              <a:defRPr/>
            </a:pPr>
            <a:r>
              <a:rPr lang="da-DK" dirty="0">
                <a:solidFill>
                  <a:srgbClr val="222222"/>
                </a:solidFill>
                <a:latin typeface="Avenir Next LT Pro"/>
              </a:rPr>
              <a:t>Mor (barselslovens betegnelse) har fortsat ret til løn i 6 uger før fødslen, 14 uger efter fødslen (barselsorlov) + 6 uger (forældreorlov) + 6 deleuger, som skal deles med den anden forælder hvis begge forældre er ansat på samme overenskomst.</a:t>
            </a:r>
            <a:endParaRPr lang="da-DK" dirty="0">
              <a:latin typeface="Avenir Next LT Pro"/>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10</a:t>
            </a:fld>
            <a:endParaRPr lang="en-GB">
              <a:latin typeface="Avenir Next LT Pro" panose="020B0504020202020204" pitchFamily="34" charset="0"/>
            </a:endParaRPr>
          </a:p>
        </p:txBody>
      </p:sp>
    </p:spTree>
    <p:extLst>
      <p:ext uri="{BB962C8B-B14F-4D97-AF65-F5344CB8AC3E}">
        <p14:creationId xmlns:p14="http://schemas.microsoft.com/office/powerpoint/2010/main" val="1265261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dirty="0"/>
              <a:t>Ændringerne skal styrke tillidsrepræsentantens mulighed for at udøve hvervet. Med aftalen er der mulighed for valg af flere tillidsrepræsentanter, så TR bedre kan ”nå” sine kollegaer.</a:t>
            </a:r>
          </a:p>
          <a:p>
            <a:pPr algn="l"/>
            <a:r>
              <a:rPr lang="da-DK" dirty="0"/>
              <a:t>Kontakten til nyansatte kollegaer er vigtig, for det er her TR kan fortælle om klub og ”det faglige liv”, og måske motivere ikke-organiserede kollegaer til at blive medlem.</a:t>
            </a:r>
            <a:r>
              <a:rPr lang="da-DK" dirty="0">
                <a:latin typeface="Avenir Next LT Pro"/>
              </a:rPr>
              <a:t>. </a:t>
            </a:r>
          </a:p>
          <a:p>
            <a:pPr algn="l"/>
            <a:r>
              <a:rPr lang="da-DK" dirty="0">
                <a:latin typeface="Avenir Next LT Pro"/>
              </a:rPr>
              <a:t>Retten til at mødes i arbejdstiden understreger også at TR skal underrettes om nyansættelser indenfor sit bemyndigelsesområde</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11</a:t>
            </a:fld>
            <a:endParaRPr lang="en-GB">
              <a:latin typeface="Avenir Next LT Pro" panose="020B0504020202020204" pitchFamily="34" charset="0"/>
            </a:endParaRPr>
          </a:p>
        </p:txBody>
      </p:sp>
    </p:spTree>
    <p:extLst>
      <p:ext uri="{BB962C8B-B14F-4D97-AF65-F5344CB8AC3E}">
        <p14:creationId xmlns:p14="http://schemas.microsoft.com/office/powerpoint/2010/main" val="18786568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 Cov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281D2A-6103-4FE6-96B3-5B8EE4A56D80}"/>
              </a:ext>
            </a:extLst>
          </p:cNvPr>
          <p:cNvSpPr/>
          <p:nvPr userDrawn="1"/>
        </p:nvSpPr>
        <p:spPr bwMode="ltGray">
          <a:xfrm>
            <a:off x="0" y="0"/>
            <a:ext cx="4533900" cy="68768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a:xfrm>
            <a:off x="0" y="2311399"/>
            <a:ext cx="7586663" cy="4565461"/>
          </a:xfrm>
          <a:solidFill>
            <a:schemeClr val="accent2"/>
          </a:solidFill>
        </p:spPr>
        <p:txBody>
          <a:bodyPr lIns="540000" tIns="540000" rIns="540000" bIns="540000" anchor="ctr" anchorCtr="0"/>
          <a:lstStyle>
            <a:lvl1pPr algn="l">
              <a:defRPr sz="4000"/>
            </a:lvl1pPr>
          </a:lstStyle>
          <a:p>
            <a:r>
              <a:rPr lang="da-DK"/>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64CEE0F2-B3B6-4D09-B7B6-541DAA206A45}" type="datetime2">
              <a:rPr lang="da-DK" smtClean="0"/>
              <a:t>19. marts 2024</a:t>
            </a:fld>
            <a:endParaRPr lang="da-DK" sz="1100"/>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a:noFill/>
              </a:defRPr>
            </a:lvl1pPr>
          </a:lstStyle>
          <a:p>
            <a:endParaRPr lang="da-DK">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a:noFill/>
              </a:defRPr>
            </a:lvl1pPr>
          </a:lstStyle>
          <a:p>
            <a:fld id="{23AA811B-2EBD-4900-905E-5BE206449611}" type="slidenum">
              <a:rPr lang="da-DK" smtClean="0"/>
              <a:pPr/>
              <a:t>‹nr.›</a:t>
            </a:fld>
            <a:endParaRPr lang="da-DK"/>
          </a:p>
        </p:txBody>
      </p:sp>
      <p:sp>
        <p:nvSpPr>
          <p:cNvPr id="13" name="Picture Placeholder 12">
            <a:extLst>
              <a:ext uri="{FF2B5EF4-FFF2-40B4-BE49-F238E27FC236}">
                <a16:creationId xmlns:a16="http://schemas.microsoft.com/office/drawing/2014/main" id="{DCBCECA6-A12B-4D48-BD04-8AB4C2DAF052}"/>
              </a:ext>
            </a:extLst>
          </p:cNvPr>
          <p:cNvSpPr>
            <a:spLocks noGrp="1"/>
          </p:cNvSpPr>
          <p:nvPr>
            <p:ph type="pic" sz="quarter" idx="13" hasCustomPrompt="1"/>
          </p:nvPr>
        </p:nvSpPr>
        <p:spPr>
          <a:xfrm>
            <a:off x="4533900" y="0"/>
            <a:ext cx="7658100" cy="6858000"/>
          </a:xfrm>
          <a:custGeom>
            <a:avLst/>
            <a:gdLst>
              <a:gd name="connsiteX0" fmla="*/ 0 w 7658100"/>
              <a:gd name="connsiteY0" fmla="*/ 0 h 6858000"/>
              <a:gd name="connsiteX1" fmla="*/ 7658100 w 7658100"/>
              <a:gd name="connsiteY1" fmla="*/ 0 h 6858000"/>
              <a:gd name="connsiteX2" fmla="*/ 7658100 w 7658100"/>
              <a:gd name="connsiteY2" fmla="*/ 6858000 h 6858000"/>
              <a:gd name="connsiteX3" fmla="*/ 3052605 w 7658100"/>
              <a:gd name="connsiteY3" fmla="*/ 6858000 h 6858000"/>
              <a:gd name="connsiteX4" fmla="*/ 3052605 w 7658100"/>
              <a:gd name="connsiteY4" fmla="*/ 2310835 h 6858000"/>
              <a:gd name="connsiteX5" fmla="*/ 0 w 7658100"/>
              <a:gd name="connsiteY5" fmla="*/ 23108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8100" h="6858000">
                <a:moveTo>
                  <a:pt x="0" y="0"/>
                </a:moveTo>
                <a:lnTo>
                  <a:pt x="7658100" y="0"/>
                </a:lnTo>
                <a:lnTo>
                  <a:pt x="7658100" y="6858000"/>
                </a:lnTo>
                <a:lnTo>
                  <a:pt x="3052605" y="6858000"/>
                </a:lnTo>
                <a:lnTo>
                  <a:pt x="3052605" y="2310835"/>
                </a:lnTo>
                <a:lnTo>
                  <a:pt x="0" y="2310835"/>
                </a:lnTo>
                <a:close/>
              </a:path>
            </a:pathLst>
          </a:custGeom>
          <a:solidFill>
            <a:schemeClr val="bg1">
              <a:lumMod val="95000"/>
            </a:schemeClr>
          </a:solidFill>
        </p:spPr>
        <p:txBody>
          <a:bodyPr wrap="square" tIns="72000">
            <a:noAutofit/>
          </a:bodyPr>
          <a:lstStyle>
            <a:lvl1pPr algn="ctr">
              <a:buNone/>
              <a:defRPr sz="1200"/>
            </a:lvl1pPr>
          </a:lstStyle>
          <a:p>
            <a:r>
              <a:rPr lang="da-DK"/>
              <a:t>Klik på ikonet for at tilføje billede</a:t>
            </a:r>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27069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a:xfrm>
            <a:off x="359999" y="2080800"/>
            <a:ext cx="7526701" cy="4053600"/>
          </a:xfrm>
        </p:spPr>
        <p:txBody>
          <a:bodyPr/>
          <a:lstStyle>
            <a:lvl1pPr>
              <a:defRPr/>
            </a:lvl1pPr>
          </a:lstStyle>
          <a:p>
            <a:pPr lvl="0"/>
            <a:r>
              <a:rPr lang="da-DK" noProof="0"/>
              <a:t>Klik for at tilføje tekst</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9232900" y="2084400"/>
            <a:ext cx="2598738" cy="4049700"/>
          </a:xfrm>
        </p:spPr>
        <p:txBody>
          <a:bodyPr/>
          <a:lstStyle>
            <a:lvl1pPr>
              <a:defRPr/>
            </a:lvl1pPr>
          </a:lstStyle>
          <a:p>
            <a:pPr lvl="0"/>
            <a:r>
              <a:rPr lang="da-DK"/>
              <a:t>Klik for at tilføje tekst</a:t>
            </a:r>
          </a:p>
          <a:p>
            <a:pPr lvl="1"/>
            <a:r>
              <a:rPr lang="da-DK"/>
              <a:t>Second level</a:t>
            </a:r>
          </a:p>
          <a:p>
            <a:pPr lvl="2"/>
            <a:r>
              <a:rPr lang="da-DK"/>
              <a:t>Third level</a:t>
            </a:r>
          </a:p>
          <a:p>
            <a:pPr lvl="3"/>
            <a:r>
              <a:rPr lang="da-DK" err="1"/>
              <a:t>Fourth</a:t>
            </a:r>
            <a:r>
              <a:rPr lang="da-DK"/>
              <a:t> level</a:t>
            </a:r>
          </a:p>
          <a:p>
            <a:pPr lvl="4"/>
            <a:r>
              <a:rPr lang="da-DK"/>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19.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308474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a:xfrm>
            <a:off x="359999" y="2080800"/>
            <a:ext cx="4569189" cy="4053600"/>
          </a:xfrm>
        </p:spPr>
        <p:txBody>
          <a:bodyPr/>
          <a:lstStyle>
            <a:lvl1pPr>
              <a:defRPr/>
            </a:lvl1pPr>
          </a:lstStyle>
          <a:p>
            <a:pPr lvl="0"/>
            <a:r>
              <a:rPr lang="da-DK" noProof="0"/>
              <a:t>Klik for at tilføje tekst</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6275388" y="2084400"/>
            <a:ext cx="5556250" cy="4049700"/>
          </a:xfrm>
        </p:spPr>
        <p:txBody>
          <a:bodyPr/>
          <a:lstStyle>
            <a:lvl1pPr>
              <a:defRPr/>
            </a:lvl1pPr>
          </a:lstStyle>
          <a:p>
            <a:pPr lvl="0"/>
            <a:r>
              <a:rPr lang="da-DK"/>
              <a:t>Klik for at tilføje tekst</a:t>
            </a:r>
          </a:p>
          <a:p>
            <a:pPr lvl="1"/>
            <a:r>
              <a:rPr lang="da-DK"/>
              <a:t>Second level</a:t>
            </a:r>
          </a:p>
          <a:p>
            <a:pPr lvl="2"/>
            <a:r>
              <a:rPr lang="da-DK"/>
              <a:t>Third level</a:t>
            </a:r>
          </a:p>
          <a:p>
            <a:pPr lvl="3"/>
            <a:r>
              <a:rPr lang="da-DK" err="1"/>
              <a:t>Fourth</a:t>
            </a:r>
            <a:r>
              <a:rPr lang="da-DK"/>
              <a:t> level</a:t>
            </a:r>
          </a:p>
          <a:p>
            <a:pPr lvl="4"/>
            <a:r>
              <a:rPr lang="da-DK"/>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19.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1156441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a:xfrm>
            <a:off x="359998" y="2080800"/>
            <a:ext cx="6541200" cy="4053600"/>
          </a:xfrm>
        </p:spPr>
        <p:txBody>
          <a:bodyPr/>
          <a:lstStyle>
            <a:lvl1pPr>
              <a:defRPr/>
            </a:lvl1pPr>
          </a:lstStyle>
          <a:p>
            <a:pPr lvl="0"/>
            <a:r>
              <a:rPr lang="da-DK" noProof="0"/>
              <a:t>Klik for at tilføje tekst</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p:txBody>
      </p:sp>
      <p:sp>
        <p:nvSpPr>
          <p:cNvPr id="6" name="Picture Placeholder 5">
            <a:extLst>
              <a:ext uri="{FF2B5EF4-FFF2-40B4-BE49-F238E27FC236}">
                <a16:creationId xmlns:a16="http://schemas.microsoft.com/office/drawing/2014/main" id="{18C53645-E97D-4EC5-A3B9-9F3D1D18D4DB}"/>
              </a:ext>
            </a:extLst>
          </p:cNvPr>
          <p:cNvSpPr>
            <a:spLocks noGrp="1"/>
          </p:cNvSpPr>
          <p:nvPr>
            <p:ph type="pic" sz="quarter" idx="14" hasCustomPrompt="1"/>
          </p:nvPr>
        </p:nvSpPr>
        <p:spPr>
          <a:xfrm>
            <a:off x="8121600" y="2080800"/>
            <a:ext cx="3344400" cy="4052887"/>
          </a:xfrm>
          <a:solidFill>
            <a:schemeClr val="bg1">
              <a:lumMod val="95000"/>
            </a:schemeClr>
          </a:solidFill>
        </p:spPr>
        <p:txBody>
          <a:bodyPr tIns="72000"/>
          <a:lstStyle>
            <a:lvl1pPr algn="ctr">
              <a:buNone/>
              <a:defRPr sz="1400"/>
            </a:lvl1pPr>
          </a:lstStyle>
          <a:p>
            <a:r>
              <a:rPr lang="da-DK"/>
              <a:t>Klik på ikonet for at tilføje billede</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19.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389863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a:xfrm>
            <a:off x="359998" y="2080800"/>
            <a:ext cx="5547600" cy="4053600"/>
          </a:xfrm>
        </p:spPr>
        <p:txBody>
          <a:bodyPr/>
          <a:lstStyle>
            <a:lvl1pPr>
              <a:defRPr/>
            </a:lvl1pPr>
          </a:lstStyle>
          <a:p>
            <a:pPr lvl="0"/>
            <a:r>
              <a:rPr lang="da-DK" noProof="0"/>
              <a:t>Klik for at tilføje tekst</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6275388" y="2084400"/>
            <a:ext cx="2606400" cy="4039200"/>
          </a:xfrm>
        </p:spPr>
        <p:txBody>
          <a:bodyPr/>
          <a:lstStyle>
            <a:lvl1pPr>
              <a:defRPr/>
            </a:lvl1pPr>
          </a:lstStyle>
          <a:p>
            <a:pPr lvl="0"/>
            <a:r>
              <a:rPr lang="da-DK"/>
              <a:t>Klik for at tilføje tekst</a:t>
            </a:r>
          </a:p>
          <a:p>
            <a:pPr lvl="1"/>
            <a:r>
              <a:rPr lang="da-DK"/>
              <a:t>Second level</a:t>
            </a:r>
          </a:p>
          <a:p>
            <a:pPr lvl="2"/>
            <a:r>
              <a:rPr lang="da-DK"/>
              <a:t>Third level</a:t>
            </a:r>
          </a:p>
          <a:p>
            <a:pPr lvl="3"/>
            <a:r>
              <a:rPr lang="da-DK" err="1"/>
              <a:t>Fourth</a:t>
            </a:r>
            <a:r>
              <a:rPr lang="da-DK"/>
              <a:t> level</a:t>
            </a:r>
          </a:p>
          <a:p>
            <a:pPr lvl="4"/>
            <a:r>
              <a:rPr lang="da-DK"/>
              <a:t>Fifth level</a:t>
            </a:r>
          </a:p>
        </p:txBody>
      </p:sp>
      <p:sp>
        <p:nvSpPr>
          <p:cNvPr id="6" name="Content Placeholder 5">
            <a:extLst>
              <a:ext uri="{FF2B5EF4-FFF2-40B4-BE49-F238E27FC236}">
                <a16:creationId xmlns:a16="http://schemas.microsoft.com/office/drawing/2014/main" id="{5CEE0A99-CA3B-459F-96C9-96E52727F6B1}"/>
              </a:ext>
            </a:extLst>
          </p:cNvPr>
          <p:cNvSpPr>
            <a:spLocks noGrp="1"/>
          </p:cNvSpPr>
          <p:nvPr>
            <p:ph sz="quarter" idx="15" hasCustomPrompt="1"/>
          </p:nvPr>
        </p:nvSpPr>
        <p:spPr>
          <a:xfrm>
            <a:off x="9232900" y="2095200"/>
            <a:ext cx="2606400" cy="4039200"/>
          </a:xfrm>
        </p:spPr>
        <p:txBody>
          <a:bodyPr/>
          <a:lstStyle>
            <a:lvl1pPr>
              <a:defRPr/>
            </a:lvl1pPr>
          </a:lstStyle>
          <a:p>
            <a:pPr lvl="0"/>
            <a:r>
              <a:rPr lang="da-DK"/>
              <a:t>Klik for at tilføje tekst</a:t>
            </a:r>
          </a:p>
          <a:p>
            <a:pPr lvl="1"/>
            <a:r>
              <a:rPr lang="da-DK"/>
              <a:t>Second level</a:t>
            </a:r>
          </a:p>
          <a:p>
            <a:pPr lvl="2"/>
            <a:r>
              <a:rPr lang="da-DK"/>
              <a:t>Third level</a:t>
            </a:r>
          </a:p>
          <a:p>
            <a:pPr lvl="3"/>
            <a:r>
              <a:rPr lang="da-DK" err="1"/>
              <a:t>Fourth</a:t>
            </a:r>
            <a:r>
              <a:rPr lang="da-DK"/>
              <a:t> level</a:t>
            </a:r>
          </a:p>
          <a:p>
            <a:pPr lvl="4"/>
            <a:r>
              <a:rPr lang="da-DK"/>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19.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611003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 To indhold">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A6004-F704-4FF4-BBE0-B8B9C7E2190C}"/>
              </a:ext>
            </a:extLst>
          </p:cNvPr>
          <p:cNvSpPr/>
          <p:nvPr userDrawn="1"/>
        </p:nvSpPr>
        <p:spPr bwMode="ltGray">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0" name="Rectangle 9">
            <a:extLst>
              <a:ext uri="{FF2B5EF4-FFF2-40B4-BE49-F238E27FC236}">
                <a16:creationId xmlns:a16="http://schemas.microsoft.com/office/drawing/2014/main" id="{387492CE-ED5A-40E9-82FB-0D8950A47307}"/>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360000" y="824400"/>
            <a:ext cx="5378400" cy="5313600"/>
          </a:xfrm>
        </p:spPr>
        <p:txBody>
          <a:bodyPr anchor="ctr" anchorCtr="0"/>
          <a:lstStyle>
            <a:lvl1pPr algn="ctr">
              <a:defRPr sz="4000"/>
            </a:lvl1pPr>
          </a:lstStyle>
          <a:p>
            <a:r>
              <a:rPr lang="da-DK" noProof="0"/>
              <a:t>Klik for at tilføje tekst</a:t>
            </a:r>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4000" kern="1200" smtClean="0">
                <a:solidFill>
                  <a:schemeClr val="tx1"/>
                </a:solidFill>
                <a:latin typeface="+mj-lt"/>
                <a:ea typeface="+mj-ea"/>
                <a:cs typeface="+mj-cs"/>
              </a:defRPr>
            </a:lvl1pPr>
          </a:lstStyle>
          <a:p>
            <a:pPr lvl="0"/>
            <a:r>
              <a:rPr lang="da-DK"/>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19.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pic>
        <p:nvPicPr>
          <p:cNvPr id="6" name="Graphic 5">
            <a:extLst>
              <a:ext uri="{FF2B5EF4-FFF2-40B4-BE49-F238E27FC236}">
                <a16:creationId xmlns:a16="http://schemas.microsoft.com/office/drawing/2014/main" id="{8AA1EA1E-B1FC-4C29-9DD1-01C48B0749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278388303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 To indhold">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A6004-F704-4FF4-BBE0-B8B9C7E2190C}"/>
              </a:ext>
            </a:extLst>
          </p:cNvPr>
          <p:cNvSpPr/>
          <p:nvPr userDrawn="1"/>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accent1"/>
              </a:solidFill>
            </a:endParaRPr>
          </a:p>
        </p:txBody>
      </p:sp>
      <p:sp>
        <p:nvSpPr>
          <p:cNvPr id="10" name="Rectangle 9">
            <a:extLst>
              <a:ext uri="{FF2B5EF4-FFF2-40B4-BE49-F238E27FC236}">
                <a16:creationId xmlns:a16="http://schemas.microsoft.com/office/drawing/2014/main" id="{387492CE-ED5A-40E9-82FB-0D8950A47307}"/>
              </a:ext>
            </a:extLst>
          </p:cNvPr>
          <p:cNvSpPr/>
          <p:nvPr userDrawn="1"/>
        </p:nvSpPr>
        <p:spPr bwMode="ltGray">
          <a:xfrm>
            <a:off x="609600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accent1"/>
              </a:solidFill>
            </a:endParaRPr>
          </a:p>
        </p:txBody>
      </p:sp>
      <p:sp>
        <p:nvSpPr>
          <p:cNvPr id="2" name="Title 1"/>
          <p:cNvSpPr>
            <a:spLocks noGrp="1"/>
          </p:cNvSpPr>
          <p:nvPr>
            <p:ph type="title" hasCustomPrompt="1"/>
          </p:nvPr>
        </p:nvSpPr>
        <p:spPr>
          <a:xfrm>
            <a:off x="360000" y="824400"/>
            <a:ext cx="5378400" cy="5313600"/>
          </a:xfrm>
        </p:spPr>
        <p:txBody>
          <a:bodyPr anchor="ctr" anchorCtr="0"/>
          <a:lstStyle>
            <a:lvl1pPr algn="ctr">
              <a:defRPr sz="8000">
                <a:solidFill>
                  <a:schemeClr val="accent1"/>
                </a:solidFill>
              </a:defRPr>
            </a:lvl1pPr>
          </a:lstStyle>
          <a:p>
            <a:r>
              <a:rPr lang="da-DK" noProof="0"/>
              <a:t>Klik for at tilføje tekst</a:t>
            </a:r>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8000" kern="1200" smtClean="0">
                <a:solidFill>
                  <a:schemeClr val="accent1"/>
                </a:solidFill>
                <a:latin typeface="+mj-lt"/>
                <a:ea typeface="+mj-ea"/>
                <a:cs typeface="+mj-cs"/>
              </a:defRPr>
            </a:lvl1pPr>
          </a:lstStyle>
          <a:p>
            <a:pPr lvl="0"/>
            <a:r>
              <a:rPr lang="da-DK"/>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accent1"/>
                </a:solidFill>
              </a:defRPr>
            </a:lvl1pPr>
          </a:lstStyle>
          <a:p>
            <a:fld id="{6862F9A3-A717-469D-92E6-118D5CB7A0D2}" type="datetime2">
              <a:rPr lang="da-DK" smtClean="0"/>
              <a:pPr/>
              <a:t>19.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accent1"/>
                </a:solidFill>
              </a:defRPr>
            </a:lvl1pPr>
          </a:lstStyle>
          <a:p>
            <a:endParaRPr lang="da-DK">
              <a:solidFill>
                <a:schemeClr val="accent1"/>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accent1"/>
                </a:solidFill>
              </a:defRPr>
            </a:lvl1pPr>
          </a:lstStyle>
          <a:p>
            <a:fld id="{23AA811B-2EBD-4900-905E-5BE206449611}" type="slidenum">
              <a:rPr lang="da-DK" smtClean="0"/>
              <a:pPr/>
              <a:t>‹nr.›</a:t>
            </a:fld>
            <a:endParaRPr lang="da-DK"/>
          </a:p>
        </p:txBody>
      </p:sp>
      <p:pic>
        <p:nvPicPr>
          <p:cNvPr id="3" name="Graphic 2">
            <a:extLst>
              <a:ext uri="{FF2B5EF4-FFF2-40B4-BE49-F238E27FC236}">
                <a16:creationId xmlns:a16="http://schemas.microsoft.com/office/drawing/2014/main" id="{A64EBBD6-D964-456C-8830-5507110410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333977417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 To indhold">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A6004-F704-4FF4-BBE0-B8B9C7E2190C}"/>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bg1"/>
              </a:solidFill>
            </a:endParaRPr>
          </a:p>
        </p:txBody>
      </p:sp>
      <p:sp>
        <p:nvSpPr>
          <p:cNvPr id="10" name="Rectangle 9">
            <a:extLst>
              <a:ext uri="{FF2B5EF4-FFF2-40B4-BE49-F238E27FC236}">
                <a16:creationId xmlns:a16="http://schemas.microsoft.com/office/drawing/2014/main" id="{387492CE-ED5A-40E9-82FB-0D8950A47307}"/>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bg1"/>
              </a:solidFill>
            </a:endParaRPr>
          </a:p>
        </p:txBody>
      </p:sp>
      <p:sp>
        <p:nvSpPr>
          <p:cNvPr id="2" name="Title 1"/>
          <p:cNvSpPr>
            <a:spLocks noGrp="1"/>
          </p:cNvSpPr>
          <p:nvPr>
            <p:ph type="title" hasCustomPrompt="1"/>
          </p:nvPr>
        </p:nvSpPr>
        <p:spPr>
          <a:xfrm>
            <a:off x="360000" y="824400"/>
            <a:ext cx="5378400" cy="5313600"/>
          </a:xfrm>
        </p:spPr>
        <p:txBody>
          <a:bodyPr anchor="ctr" anchorCtr="0"/>
          <a:lstStyle>
            <a:lvl1pPr algn="ctr">
              <a:defRPr sz="8000">
                <a:solidFill>
                  <a:schemeClr val="bg1"/>
                </a:solidFill>
              </a:defRPr>
            </a:lvl1pPr>
          </a:lstStyle>
          <a:p>
            <a:r>
              <a:rPr lang="da-DK" noProof="0"/>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bg1"/>
                </a:solidFill>
              </a:defRPr>
            </a:lvl1pPr>
          </a:lstStyle>
          <a:p>
            <a:fld id="{6862F9A3-A717-469D-92E6-118D5CB7A0D2}" type="datetime2">
              <a:rPr lang="da-DK" smtClean="0"/>
              <a:pPr/>
              <a:t>19.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bg1"/>
                </a:solidFill>
              </a:defRPr>
            </a:lvl1p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da-DK" smtClean="0"/>
              <a:pPr/>
              <a:t>‹nr.›</a:t>
            </a:fld>
            <a:endParaRPr lang="da-DK"/>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8000" kern="1200" smtClean="0">
                <a:solidFill>
                  <a:schemeClr val="bg1"/>
                </a:solidFill>
                <a:latin typeface="+mj-lt"/>
                <a:ea typeface="+mj-ea"/>
                <a:cs typeface="+mj-cs"/>
              </a:defRPr>
            </a:lvl1pPr>
          </a:lstStyle>
          <a:p>
            <a:pPr lvl="0"/>
            <a:r>
              <a:rPr lang="da-DK"/>
              <a:t>Klik for at tilføje tekst</a:t>
            </a:r>
          </a:p>
        </p:txBody>
      </p:sp>
      <p:pic>
        <p:nvPicPr>
          <p:cNvPr id="3" name="Logo">
            <a:extLst>
              <a:ext uri="{FF2B5EF4-FFF2-40B4-BE49-F238E27FC236}">
                <a16:creationId xmlns:a16="http://schemas.microsoft.com/office/drawing/2014/main" id="{7B17BB56-EDA6-4715-850C-617B8EECEE0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7328" y="355788"/>
            <a:ext cx="108553" cy="217488"/>
          </a:xfrm>
          <a:prstGeom prst="rect">
            <a:avLst/>
          </a:prstGeom>
        </p:spPr>
      </p:pic>
    </p:spTree>
    <p:extLst>
      <p:ext uri="{BB962C8B-B14F-4D97-AF65-F5344CB8AC3E}">
        <p14:creationId xmlns:p14="http://schemas.microsoft.com/office/powerpoint/2010/main" val="427121634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2" name="Title 1"/>
          <p:cNvSpPr>
            <a:spLocks noGrp="1"/>
          </p:cNvSpPr>
          <p:nvPr>
            <p:ph type="title" hasCustomPrompt="1"/>
          </p:nvPr>
        </p:nvSpPr>
        <p:spPr>
          <a:xfrm>
            <a:off x="1346400" y="1647824"/>
            <a:ext cx="9504000" cy="720000"/>
          </a:xfrm>
        </p:spPr>
        <p:txBody>
          <a:bodyPr anchor="t" anchorCtr="0"/>
          <a:lstStyle>
            <a:lvl1pPr algn="ctr">
              <a:defRPr sz="2800">
                <a:solidFill>
                  <a:schemeClr val="tx1"/>
                </a:solidFill>
              </a:defRPr>
            </a:lvl1pPr>
          </a:lstStyle>
          <a:p>
            <a:r>
              <a:rPr lang="da-DK" noProof="0"/>
              <a:t>Klik for at tilføje citat titel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tx1"/>
                </a:solidFill>
              </a:defRPr>
            </a:lvl1pPr>
          </a:lstStyle>
          <a:p>
            <a:fld id="{6862F9A3-A717-469D-92E6-118D5CB7A0D2}" type="datetime2">
              <a:rPr lang="da-DK" smtClean="0"/>
              <a:pPr/>
              <a:t>19.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tx1"/>
                </a:solidFill>
              </a:defRPr>
            </a:lvl1pPr>
          </a:lstStyle>
          <a:p>
            <a:endParaRPr lang="da-DK">
              <a:solidFill>
                <a:schemeClr val="tx1"/>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da-DK" smtClean="0"/>
              <a:pPr/>
              <a:t>‹nr.›</a:t>
            </a:fld>
            <a:endParaRPr lang="da-DK"/>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1344613" y="2367824"/>
            <a:ext cx="9501187" cy="3257999"/>
          </a:xfrm>
        </p:spPr>
        <p:txBody>
          <a:bodyPr anchor="t"/>
          <a:lstStyle>
            <a:lvl1pPr marL="0" indent="0" algn="ctr">
              <a:buFont typeface="Arial" panose="020B0604020202020204" pitchFamily="34" charset="0"/>
              <a:buChar char="​"/>
              <a:defRPr lang="en-US" sz="6000" kern="1200" smtClean="0">
                <a:solidFill>
                  <a:schemeClr val="tx1"/>
                </a:solidFill>
                <a:latin typeface="+mj-lt"/>
                <a:ea typeface="+mj-ea"/>
                <a:cs typeface="+mj-cs"/>
              </a:defRPr>
            </a:lvl1pPr>
            <a:lvl2pPr marL="0" indent="0" algn="ctr">
              <a:spcBef>
                <a:spcPts val="600"/>
              </a:spcBef>
              <a:buFont typeface="Arial" panose="020B0604020202020204" pitchFamily="34" charset="0"/>
              <a:buChar char="​"/>
              <a:defRPr sz="1000" b="1">
                <a:latin typeface="+mj-lt"/>
              </a:defRPr>
            </a:lvl2pPr>
            <a:lvl3pPr>
              <a:defRPr lang="en-US" sz="6000" kern="1200" dirty="0" smtClean="0">
                <a:solidFill>
                  <a:schemeClr val="tx1"/>
                </a:solidFill>
                <a:latin typeface="+mj-lt"/>
                <a:ea typeface="+mj-ea"/>
                <a:cs typeface="+mj-cs"/>
              </a:defRPr>
            </a:lvl3pPr>
            <a:lvl4pPr>
              <a:defRPr lang="en-US" sz="1000" b="1" kern="1200" dirty="0">
                <a:solidFill>
                  <a:schemeClr val="tx1"/>
                </a:solidFill>
                <a:latin typeface="+mj-lt"/>
                <a:ea typeface="+mn-ea"/>
                <a:cs typeface="+mn-cs"/>
              </a:defRPr>
            </a:lvl4pPr>
          </a:lstStyle>
          <a:p>
            <a:pPr lvl="0"/>
            <a:r>
              <a:rPr lang="da-DK"/>
              <a:t>Klik for at tilføje citat, </a:t>
            </a:r>
          </a:p>
        </p:txBody>
      </p:sp>
      <p:pic>
        <p:nvPicPr>
          <p:cNvPr id="5" name="Graphic 4">
            <a:extLst>
              <a:ext uri="{FF2B5EF4-FFF2-40B4-BE49-F238E27FC236}">
                <a16:creationId xmlns:a16="http://schemas.microsoft.com/office/drawing/2014/main" id="{51A09545-FE22-484B-8CC3-FFD082A3C5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11" name="Text Placeholder 10">
            <a:extLst>
              <a:ext uri="{FF2B5EF4-FFF2-40B4-BE49-F238E27FC236}">
                <a16:creationId xmlns:a16="http://schemas.microsoft.com/office/drawing/2014/main" id="{67E462C2-5642-4259-9121-3B9AF65D800E}"/>
              </a:ext>
            </a:extLst>
          </p:cNvPr>
          <p:cNvSpPr>
            <a:spLocks noGrp="1"/>
          </p:cNvSpPr>
          <p:nvPr>
            <p:ph type="body" sz="quarter" idx="14" hasCustomPrompt="1"/>
          </p:nvPr>
        </p:nvSpPr>
        <p:spPr>
          <a:xfrm>
            <a:off x="1341438" y="5204624"/>
            <a:ext cx="9504362" cy="421200"/>
          </a:xfrm>
        </p:spPr>
        <p:txBody>
          <a:bodyPr anchor="b"/>
          <a:lstStyle>
            <a:lvl1pPr algn="ctr">
              <a:buNone/>
              <a:defRPr sz="1000" b="1">
                <a:latin typeface="+mj-lt"/>
              </a:defRPr>
            </a:lvl1pPr>
          </a:lstStyle>
          <a:p>
            <a:pPr lvl="0"/>
            <a:r>
              <a:rPr lang="da-DK"/>
              <a:t>Tilføj navn</a:t>
            </a:r>
          </a:p>
        </p:txBody>
      </p:sp>
    </p:spTree>
    <p:extLst>
      <p:ext uri="{BB962C8B-B14F-4D97-AF65-F5344CB8AC3E}">
        <p14:creationId xmlns:p14="http://schemas.microsoft.com/office/powerpoint/2010/main" val="144978249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ro">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accent5"/>
              </a:solidFill>
            </a:endParaRPr>
          </a:p>
        </p:txBody>
      </p:sp>
      <p:sp>
        <p:nvSpPr>
          <p:cNvPr id="2" name="Title 1"/>
          <p:cNvSpPr>
            <a:spLocks noGrp="1"/>
          </p:cNvSpPr>
          <p:nvPr>
            <p:ph type="title" hasCustomPrompt="1"/>
          </p:nvPr>
        </p:nvSpPr>
        <p:spPr>
          <a:xfrm>
            <a:off x="360000" y="2404800"/>
            <a:ext cx="11471638" cy="2160000"/>
          </a:xfrm>
        </p:spPr>
        <p:txBody>
          <a:bodyPr anchor="t" anchorCtr="0"/>
          <a:lstStyle>
            <a:lvl1pPr algn="r">
              <a:defRPr sz="19900">
                <a:solidFill>
                  <a:schemeClr val="accent5"/>
                </a:solidFill>
              </a:defRPr>
            </a:lvl1pPr>
          </a:lstStyle>
          <a:p>
            <a:r>
              <a:rPr lang="da-DK" noProof="0"/>
              <a:t>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accent5"/>
                </a:solidFill>
              </a:defRPr>
            </a:lvl1pPr>
          </a:lstStyle>
          <a:p>
            <a:fld id="{6862F9A3-A717-469D-92E6-118D5CB7A0D2}" type="datetime2">
              <a:rPr lang="da-DK" smtClean="0"/>
              <a:pPr/>
              <a:t>19.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accent5"/>
                </a:solidFill>
              </a:defRPr>
            </a:lvl1pPr>
          </a:lstStyle>
          <a:p>
            <a:endParaRPr lang="da-DK">
              <a:solidFill>
                <a:schemeClr val="accent5"/>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accent5"/>
                </a:solidFill>
              </a:defRPr>
            </a:lvl1pPr>
          </a:lstStyle>
          <a:p>
            <a:fld id="{23AA811B-2EBD-4900-905E-5BE206449611}" type="slidenum">
              <a:rPr lang="da-DK" smtClean="0"/>
              <a:pPr/>
              <a:t>‹nr.›</a:t>
            </a:fld>
            <a:endParaRPr lang="da-DK"/>
          </a:p>
        </p:txBody>
      </p:sp>
      <p:pic>
        <p:nvPicPr>
          <p:cNvPr id="4" name="Logo">
            <a:extLst>
              <a:ext uri="{FF2B5EF4-FFF2-40B4-BE49-F238E27FC236}">
                <a16:creationId xmlns:a16="http://schemas.microsoft.com/office/drawing/2014/main" id="{A318BE7F-2D76-4ADC-A579-89F5C0E148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7328" y="355788"/>
            <a:ext cx="108553" cy="217488"/>
          </a:xfrm>
          <a:prstGeom prst="rect">
            <a:avLst/>
          </a:prstGeom>
        </p:spPr>
      </p:pic>
    </p:spTree>
    <p:extLst>
      <p:ext uri="{BB962C8B-B14F-4D97-AF65-F5344CB8AC3E}">
        <p14:creationId xmlns:p14="http://schemas.microsoft.com/office/powerpoint/2010/main" val="3104662544"/>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utro">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accent1"/>
              </a:solidFill>
            </a:endParaRPr>
          </a:p>
        </p:txBody>
      </p:sp>
      <p:sp>
        <p:nvSpPr>
          <p:cNvPr id="2" name="Title 1"/>
          <p:cNvSpPr>
            <a:spLocks noGrp="1"/>
          </p:cNvSpPr>
          <p:nvPr>
            <p:ph type="title" hasCustomPrompt="1"/>
          </p:nvPr>
        </p:nvSpPr>
        <p:spPr>
          <a:xfrm>
            <a:off x="360000" y="2404800"/>
            <a:ext cx="11468874" cy="2160000"/>
          </a:xfrm>
        </p:spPr>
        <p:txBody>
          <a:bodyPr anchor="t" anchorCtr="0"/>
          <a:lstStyle>
            <a:lvl1pPr algn="l">
              <a:defRPr sz="19900">
                <a:solidFill>
                  <a:schemeClr val="accent1"/>
                </a:solidFill>
              </a:defRPr>
            </a:lvl1pPr>
          </a:lstStyle>
          <a:p>
            <a:r>
              <a:rPr lang="da-DK" noProof="0"/>
              <a:t>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accent1"/>
                </a:solidFill>
              </a:defRPr>
            </a:lvl1pPr>
          </a:lstStyle>
          <a:p>
            <a:fld id="{6862F9A3-A717-469D-92E6-118D5CB7A0D2}" type="datetime2">
              <a:rPr lang="da-DK" smtClean="0"/>
              <a:pPr/>
              <a:t>19.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accent1"/>
                </a:solidFill>
              </a:defRPr>
            </a:lvl1pPr>
          </a:lstStyle>
          <a:p>
            <a:endParaRPr lang="da-DK">
              <a:solidFill>
                <a:schemeClr val="accent1"/>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accent1"/>
                </a:solidFill>
              </a:defRPr>
            </a:lvl1pPr>
          </a:lstStyle>
          <a:p>
            <a:fld id="{23AA811B-2EBD-4900-905E-5BE206449611}" type="slidenum">
              <a:rPr lang="da-DK" smtClean="0"/>
              <a:pPr/>
              <a:t>‹nr.›</a:t>
            </a:fld>
            <a:endParaRPr lang="da-DK"/>
          </a:p>
        </p:txBody>
      </p:sp>
      <p:pic>
        <p:nvPicPr>
          <p:cNvPr id="4" name="Logo">
            <a:extLst>
              <a:ext uri="{FF2B5EF4-FFF2-40B4-BE49-F238E27FC236}">
                <a16:creationId xmlns:a16="http://schemas.microsoft.com/office/drawing/2014/main" id="{989FE538-7768-4465-9681-7A35D49845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7328" y="355788"/>
            <a:ext cx="108553" cy="217488"/>
          </a:xfrm>
          <a:prstGeom prst="rect">
            <a:avLst/>
          </a:prstGeom>
        </p:spPr>
      </p:pic>
    </p:spTree>
    <p:extLst>
      <p:ext uri="{BB962C8B-B14F-4D97-AF65-F5344CB8AC3E}">
        <p14:creationId xmlns:p14="http://schemas.microsoft.com/office/powerpoint/2010/main" val="12660815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 Cov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281D2A-6103-4FE6-96B3-5B8EE4A56D80}"/>
              </a:ext>
            </a:extLst>
          </p:cNvPr>
          <p:cNvSpPr/>
          <p:nvPr userDrawn="1"/>
        </p:nvSpPr>
        <p:spPr>
          <a:xfrm>
            <a:off x="0" y="0"/>
            <a:ext cx="4533900" cy="687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bwMode="ltGray">
          <a:xfrm>
            <a:off x="0" y="2311399"/>
            <a:ext cx="7586663" cy="4565461"/>
          </a:xfrm>
          <a:solidFill>
            <a:schemeClr val="accent3"/>
          </a:solidFill>
        </p:spPr>
        <p:txBody>
          <a:bodyPr lIns="540000" tIns="540000" rIns="540000" bIns="540000" anchor="ctr" anchorCtr="0"/>
          <a:lstStyle>
            <a:lvl1pPr algn="l">
              <a:defRPr sz="4000">
                <a:solidFill>
                  <a:schemeClr val="bg1"/>
                </a:solidFill>
              </a:defRPr>
            </a:lvl1pPr>
          </a:lstStyle>
          <a:p>
            <a:r>
              <a:rPr lang="da-DK"/>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bg1"/>
                </a:solidFill>
              </a:defRPr>
            </a:lvl1pPr>
          </a:lstStyle>
          <a:p>
            <a:fld id="{6299EFBE-0540-43A4-8078-FFD338FF20FF}" type="datetime2">
              <a:rPr lang="da-DK" smtClean="0"/>
              <a:t>19. marts 2024</a:t>
            </a:fld>
            <a:endParaRPr lang="da-DK"/>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a:noFill/>
              </a:defRPr>
            </a:lvl1pPr>
          </a:lstStyle>
          <a:p>
            <a:endParaRPr lang="da-DK">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a:noFill/>
              </a:defRPr>
            </a:lvl1pPr>
          </a:lstStyle>
          <a:p>
            <a:fld id="{23AA811B-2EBD-4900-905E-5BE206449611}" type="slidenum">
              <a:rPr lang="da-DK" smtClean="0"/>
              <a:pPr/>
              <a:t>‹nr.›</a:t>
            </a:fld>
            <a:endParaRPr lang="da-DK"/>
          </a:p>
        </p:txBody>
      </p:sp>
      <p:sp>
        <p:nvSpPr>
          <p:cNvPr id="13" name="Picture Placeholder 12">
            <a:extLst>
              <a:ext uri="{FF2B5EF4-FFF2-40B4-BE49-F238E27FC236}">
                <a16:creationId xmlns:a16="http://schemas.microsoft.com/office/drawing/2014/main" id="{DCBCECA6-A12B-4D48-BD04-8AB4C2DAF052}"/>
              </a:ext>
            </a:extLst>
          </p:cNvPr>
          <p:cNvSpPr>
            <a:spLocks noGrp="1"/>
          </p:cNvSpPr>
          <p:nvPr>
            <p:ph type="pic" sz="quarter" idx="13" hasCustomPrompt="1"/>
          </p:nvPr>
        </p:nvSpPr>
        <p:spPr>
          <a:xfrm>
            <a:off x="4533900" y="0"/>
            <a:ext cx="7658100" cy="6858000"/>
          </a:xfrm>
          <a:custGeom>
            <a:avLst/>
            <a:gdLst>
              <a:gd name="connsiteX0" fmla="*/ 0 w 7658100"/>
              <a:gd name="connsiteY0" fmla="*/ 0 h 6858000"/>
              <a:gd name="connsiteX1" fmla="*/ 7658100 w 7658100"/>
              <a:gd name="connsiteY1" fmla="*/ 0 h 6858000"/>
              <a:gd name="connsiteX2" fmla="*/ 7658100 w 7658100"/>
              <a:gd name="connsiteY2" fmla="*/ 6858000 h 6858000"/>
              <a:gd name="connsiteX3" fmla="*/ 3052605 w 7658100"/>
              <a:gd name="connsiteY3" fmla="*/ 6858000 h 6858000"/>
              <a:gd name="connsiteX4" fmla="*/ 3052605 w 7658100"/>
              <a:gd name="connsiteY4" fmla="*/ 2310835 h 6858000"/>
              <a:gd name="connsiteX5" fmla="*/ 0 w 7658100"/>
              <a:gd name="connsiteY5" fmla="*/ 23108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8100" h="6858000">
                <a:moveTo>
                  <a:pt x="0" y="0"/>
                </a:moveTo>
                <a:lnTo>
                  <a:pt x="7658100" y="0"/>
                </a:lnTo>
                <a:lnTo>
                  <a:pt x="7658100" y="6858000"/>
                </a:lnTo>
                <a:lnTo>
                  <a:pt x="3052605" y="6858000"/>
                </a:lnTo>
                <a:lnTo>
                  <a:pt x="3052605" y="2310835"/>
                </a:lnTo>
                <a:lnTo>
                  <a:pt x="0" y="2310835"/>
                </a:lnTo>
                <a:close/>
              </a:path>
            </a:pathLst>
          </a:custGeom>
          <a:solidFill>
            <a:schemeClr val="bg1">
              <a:lumMod val="95000"/>
            </a:schemeClr>
          </a:solidFill>
        </p:spPr>
        <p:txBody>
          <a:bodyPr wrap="square" tIns="72000">
            <a:noAutofit/>
          </a:bodyPr>
          <a:lstStyle>
            <a:lvl1pPr algn="ctr">
              <a:buNone/>
              <a:defRPr sz="1200"/>
            </a:lvl1pPr>
          </a:lstStyle>
          <a:p>
            <a:r>
              <a:rPr lang="da-DK"/>
              <a:t>Klik på ikonet for at tilføje billede</a:t>
            </a:r>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1882448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a:t>Klik for at tilføje titel</a:t>
            </a:r>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41BB9019-1ED5-4A9C-B492-6580C4D9CEC7}" type="datetime2">
              <a:rPr lang="da-DK" smtClean="0"/>
              <a:t>19. marts 2024</a:t>
            </a:fld>
            <a:endParaRPr lang="da-DK"/>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da-DK"/>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34508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518F144-C552-47DE-B37E-F764CB8D02BC}"/>
              </a:ext>
            </a:extLst>
          </p:cNvPr>
          <p:cNvSpPr>
            <a:spLocks noGrp="1"/>
          </p:cNvSpPr>
          <p:nvPr>
            <p:ph type="dt" sz="half" idx="10"/>
          </p:nvPr>
        </p:nvSpPr>
        <p:spPr/>
        <p:txBody>
          <a:bodyPr/>
          <a:lstStyle/>
          <a:p>
            <a:fld id="{89D4A92E-7F40-4061-A703-D676480E5126}" type="datetime2">
              <a:rPr lang="da-DK" smtClean="0"/>
              <a:t>19. marts 2024</a:t>
            </a:fld>
            <a:endParaRPr lang="da-DK"/>
          </a:p>
        </p:txBody>
      </p:sp>
      <p:sp>
        <p:nvSpPr>
          <p:cNvPr id="6" name="Footer Placeholder 5">
            <a:extLst>
              <a:ext uri="{FF2B5EF4-FFF2-40B4-BE49-F238E27FC236}">
                <a16:creationId xmlns:a16="http://schemas.microsoft.com/office/drawing/2014/main" id="{8959BE18-6820-417E-88D1-C143F846218B}"/>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F8EC8840-13BA-406D-AE15-E96701F6DEC6}"/>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2843948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ugerguide  ">
    <p:spTree>
      <p:nvGrpSpPr>
        <p:cNvPr id="1" name=""/>
        <p:cNvGrpSpPr/>
        <p:nvPr/>
      </p:nvGrpSpPr>
      <p:grpSpPr>
        <a:xfrm>
          <a:off x="0" y="0"/>
          <a:ext cx="0" cy="0"/>
          <a:chOff x="0" y="0"/>
          <a:chExt cx="0" cy="0"/>
        </a:xfrm>
      </p:grpSpPr>
      <p:sp>
        <p:nvSpPr>
          <p:cNvPr id="9" name="Fast overskrift"/>
          <p:cNvSpPr txBox="1"/>
          <p:nvPr userDrawn="1"/>
        </p:nvSpPr>
        <p:spPr>
          <a:xfrm>
            <a:off x="358776" y="448713"/>
            <a:ext cx="11290298" cy="650171"/>
          </a:xfrm>
          <a:prstGeom prst="rect">
            <a:avLst/>
          </a:prstGeom>
          <a:noFill/>
        </p:spPr>
        <p:txBody>
          <a:bodyPr wrap="square" lIns="0" tIns="0" rIns="0" bIns="0" rtlCol="0" anchor="t" anchorCtr="0">
            <a:noAutofit/>
          </a:bodyPr>
          <a:lstStyle/>
          <a:p>
            <a:r>
              <a:rPr lang="da-DK" sz="3200" b="0" noProof="1">
                <a:solidFill>
                  <a:schemeClr val="tx1"/>
                </a:solidFill>
                <a:latin typeface="+mj-lt"/>
                <a:cs typeface="Arial" panose="020B0604020202020204" pitchFamily="34" charset="0"/>
              </a:rPr>
              <a:t>TIPS &amp; TRICKS - DIN BRUGERGUIDE</a:t>
            </a:r>
          </a:p>
        </p:txBody>
      </p:sp>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358776" y="1614980"/>
            <a:ext cx="244891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TYPOGRAFIER</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TAB </a:t>
            </a:r>
            <a:r>
              <a:rPr lang="da-DK" altLang="da-DK" sz="900" b="0" noProof="1">
                <a:solidFill>
                  <a:schemeClr val="tx1"/>
                </a:solidFill>
                <a:latin typeface="+mn-lt"/>
                <a:cs typeface="Arial" panose="020B0604020202020204" pitchFamily="34" charset="0"/>
              </a:rPr>
              <a:t>for at gå frem i tekst-niveauer. Klik </a:t>
            </a:r>
            <a:r>
              <a:rPr lang="da-DK" altLang="da-DK" sz="900" b="1" noProof="1">
                <a:solidFill>
                  <a:schemeClr val="tx1"/>
                </a:solidFill>
                <a:latin typeface="+mn-lt"/>
                <a:cs typeface="Arial" panose="020B0604020202020204" pitchFamily="34" charset="0"/>
              </a:rPr>
              <a:t>ENTER</a:t>
            </a:r>
            <a:r>
              <a:rPr lang="da-DK" altLang="da-DK" sz="900" b="0" noProof="1">
                <a:solidFill>
                  <a:schemeClr val="tx1"/>
                </a:solidFill>
                <a:latin typeface="+mn-lt"/>
                <a:cs typeface="Arial" panose="020B0604020202020204" pitchFamily="34" charset="0"/>
              </a:rPr>
              <a:t>, derefter </a:t>
            </a:r>
            <a:r>
              <a:rPr lang="da-DK" altLang="da-DK" sz="900" b="1" noProof="1">
                <a:solidFill>
                  <a:schemeClr val="tx1"/>
                </a:solidFill>
                <a:latin typeface="+mn-lt"/>
                <a:cs typeface="Arial" panose="020B0604020202020204" pitchFamily="34" charset="0"/>
              </a:rPr>
              <a:t>TAB</a:t>
            </a:r>
            <a:r>
              <a:rPr lang="da-DK" altLang="da-DK" sz="900" b="0" noProof="1">
                <a:solidFill>
                  <a:schemeClr val="tx1"/>
                </a:solidFill>
                <a:latin typeface="+mn-lt"/>
                <a:cs typeface="Arial" panose="020B0604020202020204" pitchFamily="34" charset="0"/>
              </a:rPr>
              <a:t> for at skifte fra et niveau til det næste</a:t>
            </a:r>
          </a:p>
          <a:p>
            <a:pPr eaLnBrk="1" hangingPunct="1">
              <a:spcAft>
                <a:spcPts val="600"/>
              </a:spcAft>
              <a:defRPr/>
            </a:pPr>
            <a:r>
              <a:rPr lang="da-DK" altLang="da-DK" sz="900" b="0" noProof="1">
                <a:solidFill>
                  <a:schemeClr val="tx1"/>
                </a:solidFill>
                <a:latin typeface="+mn-lt"/>
                <a:cs typeface="Arial" panose="020B0604020202020204" pitchFamily="34" charset="0"/>
              </a:rPr>
              <a:t>For at gå tilbage i tekst-niveauer,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brug </a:t>
            </a:r>
            <a:r>
              <a:rPr lang="da-DK" altLang="da-DK" sz="900" b="1" noProof="1">
                <a:solidFill>
                  <a:schemeClr val="tx1"/>
                </a:solidFill>
                <a:latin typeface="+mn-lt"/>
                <a:cs typeface="Arial" panose="020B0604020202020204" pitchFamily="34" charset="0"/>
              </a:rPr>
              <a:t>SHIFT+TAB</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Alternativt kan </a:t>
            </a:r>
            <a:r>
              <a:rPr lang="da-DK" altLang="da-DK" sz="900" b="1" noProof="1">
                <a:solidFill>
                  <a:schemeClr val="tx1"/>
                </a:solidFill>
                <a:latin typeface="+mn-lt"/>
                <a:cs typeface="Arial" panose="020B0604020202020204" pitchFamily="34" charset="0"/>
              </a:rPr>
              <a:t>Forøg</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Formindsk</a:t>
            </a:r>
            <a:r>
              <a:rPr lang="da-DK" altLang="da-DK" sz="900" b="0" noProof="1">
                <a:solidFill>
                  <a:schemeClr val="tx1"/>
                </a:solidFill>
                <a:latin typeface="+mn-lt"/>
                <a:cs typeface="Arial" panose="020B0604020202020204" pitchFamily="34" charset="0"/>
              </a:rPr>
              <a:t> listeniveau bruges</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sz="900" b="1" noProof="1">
                <a:latin typeface="+mn-lt"/>
                <a:cs typeface="Arial" panose="020B0604020202020204" pitchFamily="34" charset="0"/>
              </a:rPr>
              <a:t>TIP: Brug</a:t>
            </a:r>
            <a:r>
              <a:rPr lang="da-DK" sz="900" b="1" baseline="0" noProof="1">
                <a:latin typeface="+mn-lt"/>
                <a:cs typeface="Arial" panose="020B0604020202020204" pitchFamily="34" charset="0"/>
              </a:rPr>
              <a:t> bullet knappen</a:t>
            </a:r>
            <a:endParaRPr lang="da-DK" sz="900" b="1" noProof="1">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Fjern bullet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bullet knappen for at sætte korrekt bullet igen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1600" b="1" noProof="1">
                <a:solidFill>
                  <a:schemeClr val="tx1"/>
                </a:solidFill>
                <a:latin typeface="+mn-lt"/>
                <a:cs typeface="Arial" panose="020B0604020202020204" pitchFamily="34" charset="0"/>
              </a:rPr>
            </a:br>
            <a:r>
              <a:rPr lang="da-DK" sz="1600">
                <a:latin typeface="+mn-lt"/>
                <a:cs typeface="Arial" panose="020B0604020202020204" pitchFamily="34" charset="0"/>
              </a:rPr>
              <a:t>SLIDES &amp; LAYOUTS</a:t>
            </a:r>
            <a:br>
              <a:rPr lang="da-DK" altLang="da-DK" sz="1600" b="1" noProof="1">
                <a:solidFill>
                  <a:schemeClr val="tx1"/>
                </a:solidFill>
                <a:latin typeface="+mn-lt"/>
                <a:cs typeface="Arial" panose="020B0604020202020204" pitchFamily="34" charset="0"/>
              </a:rPr>
            </a:br>
            <a:br>
              <a:rPr lang="da-DK" altLang="da-DK" sz="900" b="1"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menupunktet </a:t>
            </a:r>
            <a:r>
              <a:rPr lang="da-DK" altLang="da-DK" sz="900" b="1" noProof="1">
                <a:solidFill>
                  <a:schemeClr val="tx1"/>
                </a:solidFill>
                <a:latin typeface="+mn-lt"/>
                <a:cs typeface="Arial" panose="020B0604020202020204" pitchFamily="34" charset="0"/>
              </a:rPr>
              <a:t>Nyt Slide </a:t>
            </a:r>
            <a:r>
              <a:rPr lang="da-DK" altLang="da-DK" sz="900" b="0" noProof="1">
                <a:solidFill>
                  <a:schemeClr val="tx1"/>
                </a:solidFill>
                <a:latin typeface="+mn-lt"/>
                <a:cs typeface="Arial" panose="020B0604020202020204" pitchFamily="34" charset="0"/>
              </a:rPr>
              <a:t>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 for at indsætte nyt slide</a:t>
            </a:r>
            <a:br>
              <a:rPr lang="da-DK" altLang="da-DK" sz="900" b="0" noProof="1">
                <a:solidFill>
                  <a:schemeClr val="tx1"/>
                </a:solidFill>
                <a:latin typeface="+mn-lt"/>
                <a:cs typeface="Arial" panose="020B0604020202020204" pitchFamily="34" charset="0"/>
              </a:rPr>
            </a:b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Ændre layout</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pilen</a:t>
            </a:r>
            <a:r>
              <a:rPr lang="da-DK" altLang="da-DK" sz="900" b="0" baseline="0" noProof="1">
                <a:solidFill>
                  <a:schemeClr val="tx1"/>
                </a:solidFill>
                <a:latin typeface="+mn-lt"/>
                <a:cs typeface="Arial" panose="020B0604020202020204" pitchFamily="34" charset="0"/>
              </a:rPr>
              <a:t> ved siden af </a:t>
            </a:r>
            <a:r>
              <a:rPr lang="da-DK" altLang="da-DK" sz="900" b="1" baseline="0" noProof="1">
                <a:solidFill>
                  <a:schemeClr val="tx1"/>
                </a:solidFill>
                <a:latin typeface="+mn-lt"/>
                <a:cs typeface="Arial" panose="020B0604020202020204" pitchFamily="34" charset="0"/>
              </a:rPr>
              <a:t>Layout</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for at få vist en dropdown menu af </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mulige slides layout</a:t>
            </a:r>
            <a:endParaRPr lang="da-DK" altLang="da-DK" sz="900" b="0" noProof="1">
              <a:solidFill>
                <a:schemeClr val="tx1"/>
              </a:solidFill>
              <a:latin typeface="+mn-lt"/>
              <a:cs typeface="Arial" panose="020B0604020202020204" pitchFamily="34" charset="0"/>
            </a:endParaRP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4319833" y="1614980"/>
            <a:ext cx="2448911"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1200"/>
              </a:spcBef>
              <a:spcAft>
                <a:spcPts val="600"/>
              </a:spcAft>
              <a:buFont typeface="+mj-lt"/>
              <a:buNone/>
              <a:defRPr/>
            </a:pPr>
            <a:r>
              <a:rPr lang="da-DK" sz="900" b="1" noProof="1">
                <a:solidFill>
                  <a:schemeClr val="tx1"/>
                </a:solidFill>
                <a:latin typeface="+mn-lt"/>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Nulstil</a:t>
            </a:r>
            <a:r>
              <a:rPr lang="da-DK" altLang="da-DK" sz="900"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BILLEDER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På slides med billedpladsholder,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ikonet og vælg </a:t>
            </a:r>
            <a:r>
              <a:rPr lang="da-DK" altLang="da-DK" sz="900" b="1" noProof="1">
                <a:solidFill>
                  <a:schemeClr val="tx1"/>
                </a:solidFill>
                <a:latin typeface="+mn-lt"/>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mn-lt"/>
                <a:cs typeface="Arial" panose="020B0604020202020204" pitchFamily="34" charset="0"/>
              </a:rPr>
              <a:t>Beskær billede</a:t>
            </a:r>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skalere billedet, så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du trækker i billedets hjørner</a:t>
            </a:r>
          </a:p>
          <a:p>
            <a:pPr eaLnBrk="1" hangingPunct="1">
              <a:spcAft>
                <a:spcPts val="600"/>
              </a:spcAft>
              <a:defRPr/>
            </a:pP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Hvis du sletter billedet og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indsætter et nyt, kan billedet lægge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sig foran tekst og grafik. Hvis dette sker, højreklik på billedet og vælg </a:t>
            </a:r>
            <a:r>
              <a:rPr lang="da-DK" altLang="da-DK" sz="900" b="1" noProof="1">
                <a:solidFill>
                  <a:schemeClr val="tx1"/>
                </a:solidFill>
                <a:latin typeface="+mn-lt"/>
                <a:cs typeface="Arial" panose="020B0604020202020204" pitchFamily="34" charset="0"/>
              </a:rPr>
              <a:t>Placer bagest</a:t>
            </a:r>
          </a:p>
          <a:p>
            <a:pPr eaLnBrk="1" hangingPunct="1">
              <a:spcAft>
                <a:spcPts val="600"/>
              </a:spcAft>
              <a:defRPr/>
            </a:pPr>
            <a:endParaRPr lang="da-DK" altLang="da-DK" sz="900" b="1" noProof="1">
              <a:solidFill>
                <a:schemeClr val="tx1"/>
              </a:solidFill>
              <a:latin typeface="+mn-lt"/>
              <a:cs typeface="Arial" panose="020B0604020202020204" pitchFamily="34" charset="0"/>
            </a:endParaRP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8280891" y="1614980"/>
            <a:ext cx="2448911"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SIDEHOVED &amp; -FOD</a:t>
            </a:r>
            <a:endParaRPr lang="da-DK" altLang="da-DK" sz="16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Gør dette som</a:t>
            </a:r>
            <a:r>
              <a:rPr lang="da-DK" altLang="da-DK" sz="900" b="0" baseline="0" noProof="1">
                <a:solidFill>
                  <a:schemeClr val="tx1"/>
                </a:solidFill>
                <a:latin typeface="+mn-lt"/>
                <a:cs typeface="Arial" panose="020B0604020202020204" pitchFamily="34" charset="0"/>
              </a:rPr>
              <a:t> det sidste i din præsentation, så ændringerne slår igennem på alle slides</a:t>
            </a:r>
            <a:endParaRPr lang="da-DK" sz="9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Sidehoved og Sidefod</a:t>
            </a:r>
            <a:r>
              <a:rPr lang="da-DK" altLang="da-DK" sz="900" b="0" noProof="1">
                <a:solidFill>
                  <a:schemeClr val="tx1"/>
                </a:solidFill>
                <a:latin typeface="+mn-lt"/>
                <a:cs typeface="Arial" panose="020B0604020202020204" pitchFamily="34" charset="0"/>
              </a:rPr>
              <a:t> i fanen </a:t>
            </a:r>
            <a:r>
              <a:rPr lang="da-DK" altLang="da-DK" sz="900" b="1" noProof="1">
                <a:solidFill>
                  <a:schemeClr val="tx1"/>
                </a:solidFill>
                <a:latin typeface="+mn-lt"/>
                <a:cs typeface="Arial" panose="020B0604020202020204" pitchFamily="34" charset="0"/>
              </a:rPr>
              <a:t>Indsæt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eller </a:t>
            </a:r>
            <a:r>
              <a:rPr lang="da-DK" altLang="da-DK" sz="900" b="1" noProof="1">
                <a:solidFill>
                  <a:schemeClr val="tx1"/>
                </a:solidFill>
                <a:latin typeface="+mn-lt"/>
                <a:cs typeface="Arial" panose="020B0604020202020204" pitchFamily="34" charset="0"/>
              </a:rPr>
              <a:t>Anvend</a:t>
            </a:r>
            <a:r>
              <a:rPr lang="da-DK" altLang="da-DK" sz="900" b="0" noProof="1">
                <a:solidFill>
                  <a:schemeClr val="tx1"/>
                </a:solidFill>
                <a:latin typeface="+mn-lt"/>
                <a:cs typeface="Arial" panose="020B0604020202020204" pitchFamily="34" charset="0"/>
              </a:rPr>
              <a:t> hvis det kun skal være på et enkelt slide</a:t>
            </a:r>
          </a:p>
          <a:p>
            <a:pPr eaLnBrk="1" hangingPunct="1">
              <a:spcAft>
                <a:spcPts val="600"/>
              </a:spcAft>
              <a:defRPr/>
            </a:pPr>
            <a:endParaRPr lang="da-DK" sz="900" b="0" noProof="1">
              <a:solidFill>
                <a:schemeClr val="tx1"/>
              </a:solidFill>
              <a:latin typeface="+mn-lt"/>
              <a:cs typeface="Arial" panose="020B0604020202020204" pitchFamily="34" charset="0"/>
            </a:endParaRPr>
          </a:p>
          <a:p>
            <a:pPr eaLnBrk="1" hangingPunct="1">
              <a:spcAft>
                <a:spcPts val="600"/>
              </a:spcAft>
              <a:defRPr/>
            </a:pPr>
            <a:r>
              <a:rPr lang="da-DK" sz="1600">
                <a:latin typeface="+mn-lt"/>
                <a:cs typeface="Arial" panose="020B0604020202020204" pitchFamily="34" charset="0"/>
              </a:rPr>
              <a:t>HJÆLPELINJER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n-lt"/>
                <a:cs typeface="Arial" panose="020B0604020202020204" pitchFamily="34" charset="0"/>
              </a:rPr>
              <a:t>Hjælpelinjer</a:t>
            </a:r>
          </a:p>
          <a:p>
            <a:pPr eaLnBrk="1" hangingPunct="1">
              <a:spcAft>
                <a:spcPts val="600"/>
              </a:spcAft>
              <a:defRPr/>
            </a:pPr>
            <a:br>
              <a:rPr lang="da-DK" altLang="da-DK" sz="900" b="1"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Alt + F9 </a:t>
            </a:r>
            <a:r>
              <a:rPr lang="da-DK" altLang="da-DK" sz="900" b="0" noProof="1">
                <a:solidFill>
                  <a:schemeClr val="tx1"/>
                </a:solidFill>
                <a:latin typeface="+mn-lt"/>
                <a:cs typeface="Arial" panose="020B0604020202020204" pitchFamily="34" charset="0"/>
              </a:rPr>
              <a:t>for hurtig visning af hjælpelinjer</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1600" b="0" noProof="1">
                <a:solidFill>
                  <a:schemeClr val="tx1"/>
                </a:solidFill>
                <a:latin typeface="+mn-lt"/>
                <a:cs typeface="Arial" panose="020B0604020202020204" pitchFamily="34" charset="0"/>
              </a:rPr>
              <a:t>COPY/PASTE INDHOLD</a:t>
            </a:r>
          </a:p>
          <a:p>
            <a:pPr eaLnBrk="1" hangingPunct="1">
              <a:spcAft>
                <a:spcPts val="600"/>
              </a:spcAft>
              <a:defRPr/>
            </a:pPr>
            <a:r>
              <a:rPr lang="da-DK" altLang="da-DK" sz="900" b="0" noProof="1">
                <a:solidFill>
                  <a:schemeClr val="tx1"/>
                </a:solidFill>
                <a:latin typeface="+mn-lt"/>
                <a:cs typeface="Arial" panose="020B0604020202020204" pitchFamily="34"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mn-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ad gangen (fx kopier al tekst fra én tekstboks)</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 Husk at slette de gamle, forkerte layouts (gå i Vis &gt; Slidemaster og slet dem)</a:t>
            </a:r>
          </a:p>
        </p:txBody>
      </p:sp>
      <p:pic>
        <p:nvPicPr>
          <p:cNvPr id="31" name="Picture 30">
            <a:extLst>
              <a:ext uri="{FF2B5EF4-FFF2-40B4-BE49-F238E27FC236}">
                <a16:creationId xmlns:a16="http://schemas.microsoft.com/office/drawing/2014/main" id="{E7B73ADD-C9A2-4CC9-B9B1-829AB8120F3E}"/>
              </a:ext>
            </a:extLst>
          </p:cNvPr>
          <p:cNvPicPr>
            <a:picLocks noChangeAspect="1"/>
          </p:cNvPicPr>
          <p:nvPr userDrawn="1"/>
        </p:nvPicPr>
        <p:blipFill>
          <a:blip r:embed="rId2"/>
          <a:stretch>
            <a:fillRect/>
          </a:stretch>
        </p:blipFill>
        <p:spPr>
          <a:xfrm>
            <a:off x="2678655" y="3630765"/>
            <a:ext cx="257143" cy="285714"/>
          </a:xfrm>
          <a:prstGeom prst="rect">
            <a:avLst/>
          </a:prstGeom>
        </p:spPr>
      </p:pic>
      <p:pic>
        <p:nvPicPr>
          <p:cNvPr id="32" name="Picture 31">
            <a:extLst>
              <a:ext uri="{FF2B5EF4-FFF2-40B4-BE49-F238E27FC236}">
                <a16:creationId xmlns:a16="http://schemas.microsoft.com/office/drawing/2014/main" id="{94E7EF11-FB06-4FF3-89B6-C9C7B40D4DAE}"/>
              </a:ext>
            </a:extLst>
          </p:cNvPr>
          <p:cNvPicPr>
            <a:picLocks noChangeAspect="1"/>
          </p:cNvPicPr>
          <p:nvPr userDrawn="1"/>
        </p:nvPicPr>
        <p:blipFill rotWithShape="1">
          <a:blip r:embed="rId3"/>
          <a:srcRect l="3901" t="45142" r="62601" b="9046"/>
          <a:stretch/>
        </p:blipFill>
        <p:spPr>
          <a:xfrm>
            <a:off x="6452640" y="3147788"/>
            <a:ext cx="341204" cy="321707"/>
          </a:xfrm>
          <a:prstGeom prst="rect">
            <a:avLst/>
          </a:prstGeom>
        </p:spPr>
      </p:pic>
      <p:pic>
        <p:nvPicPr>
          <p:cNvPr id="33" name="Billede 1">
            <a:extLst>
              <a:ext uri="{FF2B5EF4-FFF2-40B4-BE49-F238E27FC236}">
                <a16:creationId xmlns:a16="http://schemas.microsoft.com/office/drawing/2014/main" id="{58944A03-80A9-4768-89E7-4E910EFFBC28}"/>
              </a:ext>
            </a:extLst>
          </p:cNvPr>
          <p:cNvPicPr>
            <a:picLocks noChangeAspect="1"/>
          </p:cNvPicPr>
          <p:nvPr userDrawn="1"/>
        </p:nvPicPr>
        <p:blipFill>
          <a:blip r:embed="rId4"/>
          <a:stretch>
            <a:fillRect/>
          </a:stretch>
        </p:blipFill>
        <p:spPr>
          <a:xfrm>
            <a:off x="2684102" y="4525372"/>
            <a:ext cx="308589" cy="528030"/>
          </a:xfrm>
          <a:prstGeom prst="rect">
            <a:avLst/>
          </a:prstGeom>
        </p:spPr>
      </p:pic>
      <p:pic>
        <p:nvPicPr>
          <p:cNvPr id="35" name="Billede 4">
            <a:extLst>
              <a:ext uri="{FF2B5EF4-FFF2-40B4-BE49-F238E27FC236}">
                <a16:creationId xmlns:a16="http://schemas.microsoft.com/office/drawing/2014/main" id="{51BFC2D6-78F9-4DE9-9EA2-2262FCDF4EAF}"/>
              </a:ext>
            </a:extLst>
          </p:cNvPr>
          <p:cNvPicPr>
            <a:picLocks noChangeAspect="1"/>
          </p:cNvPicPr>
          <p:nvPr userDrawn="1"/>
        </p:nvPicPr>
        <p:blipFill rotWithShape="1">
          <a:blip r:embed="rId5"/>
          <a:srcRect l="3031"/>
          <a:stretch/>
        </p:blipFill>
        <p:spPr>
          <a:xfrm>
            <a:off x="6525054" y="2041703"/>
            <a:ext cx="496606" cy="172842"/>
          </a:xfrm>
          <a:prstGeom prst="rect">
            <a:avLst/>
          </a:prstGeom>
        </p:spPr>
      </p:pic>
      <p:pic>
        <p:nvPicPr>
          <p:cNvPr id="36" name="Billede 5">
            <a:extLst>
              <a:ext uri="{FF2B5EF4-FFF2-40B4-BE49-F238E27FC236}">
                <a16:creationId xmlns:a16="http://schemas.microsoft.com/office/drawing/2014/main" id="{EBC4A3E5-1D15-4741-BFC6-17ACF4D5CD3D}"/>
              </a:ext>
            </a:extLst>
          </p:cNvPr>
          <p:cNvPicPr>
            <a:picLocks noChangeAspect="1"/>
          </p:cNvPicPr>
          <p:nvPr userDrawn="1"/>
        </p:nvPicPr>
        <p:blipFill>
          <a:blip r:embed="rId6"/>
          <a:stretch>
            <a:fillRect/>
          </a:stretch>
        </p:blipFill>
        <p:spPr>
          <a:xfrm>
            <a:off x="6528784" y="3829283"/>
            <a:ext cx="366043" cy="480431"/>
          </a:xfrm>
          <a:prstGeom prst="rect">
            <a:avLst/>
          </a:prstGeom>
        </p:spPr>
      </p:pic>
      <p:pic>
        <p:nvPicPr>
          <p:cNvPr id="37" name="Picture 36">
            <a:extLst>
              <a:ext uri="{FF2B5EF4-FFF2-40B4-BE49-F238E27FC236}">
                <a16:creationId xmlns:a16="http://schemas.microsoft.com/office/drawing/2014/main" id="{6C19287C-813E-4966-89A1-64D6247DEA84}"/>
              </a:ext>
            </a:extLst>
          </p:cNvPr>
          <p:cNvPicPr>
            <a:picLocks noChangeAspect="1"/>
          </p:cNvPicPr>
          <p:nvPr userDrawn="1"/>
        </p:nvPicPr>
        <p:blipFill>
          <a:blip r:embed="rId7"/>
          <a:stretch>
            <a:fillRect/>
          </a:stretch>
        </p:blipFill>
        <p:spPr>
          <a:xfrm>
            <a:off x="2679196" y="2863199"/>
            <a:ext cx="457143" cy="257143"/>
          </a:xfrm>
          <a:prstGeom prst="rect">
            <a:avLst/>
          </a:prstGeom>
        </p:spPr>
      </p:pic>
      <p:pic>
        <p:nvPicPr>
          <p:cNvPr id="38" name="Picture 37">
            <a:extLst>
              <a:ext uri="{FF2B5EF4-FFF2-40B4-BE49-F238E27FC236}">
                <a16:creationId xmlns:a16="http://schemas.microsoft.com/office/drawing/2014/main" id="{007658DD-99CF-4B02-82C0-E6D1C908CA1A}"/>
              </a:ext>
            </a:extLst>
          </p:cNvPr>
          <p:cNvPicPr>
            <a:picLocks noChangeAspect="1"/>
          </p:cNvPicPr>
          <p:nvPr userDrawn="1"/>
        </p:nvPicPr>
        <p:blipFill>
          <a:blip r:embed="rId8"/>
          <a:stretch>
            <a:fillRect/>
          </a:stretch>
        </p:blipFill>
        <p:spPr>
          <a:xfrm>
            <a:off x="2685076" y="5203140"/>
            <a:ext cx="475428" cy="176762"/>
          </a:xfrm>
          <a:prstGeom prst="rect">
            <a:avLst/>
          </a:prstGeom>
        </p:spPr>
      </p:pic>
      <p:pic>
        <p:nvPicPr>
          <p:cNvPr id="13" name="Billede 12">
            <a:extLst>
              <a:ext uri="{FF2B5EF4-FFF2-40B4-BE49-F238E27FC236}">
                <a16:creationId xmlns:a16="http://schemas.microsoft.com/office/drawing/2014/main" id="{35803521-009F-447D-8D16-21D9EADF441A}"/>
              </a:ext>
            </a:extLst>
          </p:cNvPr>
          <p:cNvPicPr>
            <a:picLocks noChangeAspect="1"/>
          </p:cNvPicPr>
          <p:nvPr userDrawn="1"/>
        </p:nvPicPr>
        <p:blipFill>
          <a:blip r:embed="rId9"/>
          <a:stretch>
            <a:fillRect/>
          </a:stretch>
        </p:blipFill>
        <p:spPr>
          <a:xfrm>
            <a:off x="10922014" y="2144296"/>
            <a:ext cx="440195" cy="543366"/>
          </a:xfrm>
          <a:prstGeom prst="rect">
            <a:avLst/>
          </a:prstGeom>
        </p:spPr>
      </p:pic>
    </p:spTree>
    <p:extLst>
      <p:ext uri="{BB962C8B-B14F-4D97-AF65-F5344CB8AC3E}">
        <p14:creationId xmlns:p14="http://schemas.microsoft.com/office/powerpoint/2010/main" val="3782225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black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a:solidFill>
                  <a:schemeClr val="bg1"/>
                </a:solidFill>
              </a:rPr>
              <a:t>Hvis du ser andre </a:t>
            </a:r>
            <a:r>
              <a:rPr lang="da-DK" sz="4400" b="1" i="1" noProof="0">
                <a:solidFill>
                  <a:schemeClr val="bg1"/>
                </a:solidFill>
              </a:rPr>
              <a:t>layouts efter dette,</a:t>
            </a:r>
            <a:br>
              <a:rPr lang="da-DK" sz="4400" b="0" i="0" noProof="0">
                <a:solidFill>
                  <a:schemeClr val="bg1"/>
                </a:solidFill>
              </a:rPr>
            </a:br>
            <a:r>
              <a:rPr lang="da-DK" sz="4400" b="0" noProof="0">
                <a:solidFill>
                  <a:schemeClr val="bg1"/>
                </a:solidFill>
              </a:rPr>
              <a:t>brug dem ikke. Disse layouts </a:t>
            </a:r>
            <a:r>
              <a:rPr lang="da-DK" sz="4400" b="1" i="1" u="none" noProof="0">
                <a:solidFill>
                  <a:schemeClr val="bg1"/>
                </a:solidFill>
              </a:rPr>
              <a:t>tilhører ikke </a:t>
            </a:r>
            <a:r>
              <a:rPr lang="da-DK" sz="4400" b="0" i="0" u="none" noProof="0">
                <a:solidFill>
                  <a:schemeClr val="bg1"/>
                </a:solidFill>
              </a:rPr>
              <a:t>vores </a:t>
            </a:r>
            <a:r>
              <a:rPr lang="da-DK" sz="4400" b="0" i="0" u="none" noProof="1">
                <a:solidFill>
                  <a:schemeClr val="bg1"/>
                </a:solidFill>
              </a:rPr>
              <a:t>corporate</a:t>
            </a:r>
            <a:r>
              <a:rPr lang="da-DK" sz="4400" b="0" noProof="0">
                <a:solidFill>
                  <a:schemeClr val="bg1"/>
                </a:solidFill>
              </a:rPr>
              <a:t>skabelon.</a:t>
            </a:r>
            <a:br>
              <a:rPr lang="da-DK" sz="2800" b="0" noProof="0">
                <a:solidFill>
                  <a:schemeClr val="bg1"/>
                </a:solidFill>
              </a:rPr>
            </a:br>
            <a:br>
              <a:rPr lang="da-DK" sz="2800" b="0" noProof="0">
                <a:solidFill>
                  <a:schemeClr val="bg1"/>
                </a:solidFill>
              </a:rPr>
            </a:br>
            <a:endParaRPr lang="da-DK"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a:solidFill>
                  <a:schemeClr val="bg1"/>
                </a:solidFill>
              </a:rPr>
              <a:t>Brug dem ikke </a:t>
            </a:r>
            <a:endParaRPr lang="da-DK" sz="10000" b="1" i="1" noProof="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a:solidFill>
                  <a:schemeClr val="bg1"/>
                </a:solidFill>
              </a:rPr>
              <a:t>OBS! Layouts efter dette kan indeholde potentiel fortrolig information.</a:t>
            </a:r>
            <a:br>
              <a:rPr lang="da-DK" sz="1800" b="0" noProof="0">
                <a:solidFill>
                  <a:schemeClr val="bg1"/>
                </a:solidFill>
              </a:rPr>
            </a:br>
            <a:endParaRPr lang="da-DK"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fld id="{D4ACB598-E5D2-4C68-8BB8-1371E9BA38CF}" type="datetime2">
              <a:rPr lang="da-DK" smtClean="0"/>
              <a:t>19. marts 2024</a:t>
            </a:fld>
            <a:endParaRPr lang="da-DK"/>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endParaRPr lang="da-DK"/>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488662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 Cover">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B47F7C-7010-414C-88FE-A790DA2B2D7A}"/>
              </a:ext>
            </a:extLst>
          </p:cNvPr>
          <p:cNvSpPr/>
          <p:nvPr userDrawn="1"/>
        </p:nvSpPr>
        <p:spPr>
          <a:xfrm>
            <a:off x="6095998" y="0"/>
            <a:ext cx="6096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18" name="Rectangle 17">
            <a:extLst>
              <a:ext uri="{FF2B5EF4-FFF2-40B4-BE49-F238E27FC236}">
                <a16:creationId xmlns:a16="http://schemas.microsoft.com/office/drawing/2014/main" id="{0B281D2A-6103-4FE6-96B3-5B8EE4A56D80}"/>
              </a:ext>
            </a:extLst>
          </p:cNvPr>
          <p:cNvSpPr/>
          <p:nvPr userDrawn="1"/>
        </p:nvSpPr>
        <p:spPr>
          <a:xfrm>
            <a:off x="0" y="0"/>
            <a:ext cx="6096000" cy="687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3" name="Rectangle 2">
            <a:extLst>
              <a:ext uri="{FF2B5EF4-FFF2-40B4-BE49-F238E27FC236}">
                <a16:creationId xmlns:a16="http://schemas.microsoft.com/office/drawing/2014/main" id="{DFDA108E-7ECA-4BBD-8782-FA264AD4F912}"/>
              </a:ext>
            </a:extLst>
          </p:cNvPr>
          <p:cNvSpPr/>
          <p:nvPr userDrawn="1"/>
        </p:nvSpPr>
        <p:spPr bwMode="ltGray">
          <a:xfrm>
            <a:off x="6095999" y="0"/>
            <a:ext cx="4442400" cy="514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2" name="Title 1"/>
          <p:cNvSpPr>
            <a:spLocks noGrp="1"/>
          </p:cNvSpPr>
          <p:nvPr>
            <p:ph type="ctrTitle" hasCustomPrompt="1"/>
          </p:nvPr>
        </p:nvSpPr>
        <p:spPr>
          <a:xfrm>
            <a:off x="2556000" y="2556000"/>
            <a:ext cx="7020000" cy="1800000"/>
          </a:xfrm>
          <a:noFill/>
        </p:spPr>
        <p:txBody>
          <a:bodyPr lIns="0" tIns="0" rIns="0" bIns="0" anchor="ctr" anchorCtr="0"/>
          <a:lstStyle>
            <a:lvl1pPr algn="l">
              <a:defRPr sz="4800">
                <a:solidFill>
                  <a:schemeClr val="tx1"/>
                </a:solidFill>
              </a:defRPr>
            </a:lvl1pPr>
          </a:lstStyle>
          <a:p>
            <a:r>
              <a:rPr lang="da-DK"/>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6299EFBE-0540-43A4-8078-FFD338FF20FF}" type="datetime2">
              <a:rPr lang="da-DK" smtClean="0"/>
              <a:pPr/>
              <a:t>19. marts 2024</a:t>
            </a:fld>
            <a:endParaRPr lang="da-DK"/>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sz="100">
                <a:noFill/>
              </a:defRPr>
            </a:lvl1pPr>
          </a:lstStyle>
          <a:p>
            <a:endParaRPr lang="da-DK">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da-DK" smtClean="0"/>
              <a:pPr/>
              <a:t>‹nr.›</a:t>
            </a:fld>
            <a:endParaRPr lang="da-DK"/>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41810759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 Cover">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B47F7C-7010-414C-88FE-A790DA2B2D7A}"/>
              </a:ext>
            </a:extLst>
          </p:cNvPr>
          <p:cNvSpPr/>
          <p:nvPr userDrawn="1"/>
        </p:nvSpPr>
        <p:spPr>
          <a:xfrm>
            <a:off x="6095998" y="0"/>
            <a:ext cx="609600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18" name="Rectangle 17">
            <a:extLst>
              <a:ext uri="{FF2B5EF4-FFF2-40B4-BE49-F238E27FC236}">
                <a16:creationId xmlns:a16="http://schemas.microsoft.com/office/drawing/2014/main" id="{0B281D2A-6103-4FE6-96B3-5B8EE4A56D80}"/>
              </a:ext>
            </a:extLst>
          </p:cNvPr>
          <p:cNvSpPr/>
          <p:nvPr userDrawn="1"/>
        </p:nvSpPr>
        <p:spPr bwMode="ltGray">
          <a:xfrm>
            <a:off x="0" y="0"/>
            <a:ext cx="6096000" cy="68768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3" name="Rectangle 2">
            <a:extLst>
              <a:ext uri="{FF2B5EF4-FFF2-40B4-BE49-F238E27FC236}">
                <a16:creationId xmlns:a16="http://schemas.microsoft.com/office/drawing/2014/main" id="{DFDA108E-7ECA-4BBD-8782-FA264AD4F912}"/>
              </a:ext>
            </a:extLst>
          </p:cNvPr>
          <p:cNvSpPr/>
          <p:nvPr userDrawn="1"/>
        </p:nvSpPr>
        <p:spPr>
          <a:xfrm>
            <a:off x="6095999" y="0"/>
            <a:ext cx="4442400" cy="514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2" name="Title 1"/>
          <p:cNvSpPr>
            <a:spLocks noGrp="1"/>
          </p:cNvSpPr>
          <p:nvPr>
            <p:ph type="ctrTitle" hasCustomPrompt="1"/>
          </p:nvPr>
        </p:nvSpPr>
        <p:spPr>
          <a:xfrm>
            <a:off x="2556000" y="2556000"/>
            <a:ext cx="7020000" cy="1800000"/>
          </a:xfrm>
          <a:noFill/>
        </p:spPr>
        <p:txBody>
          <a:bodyPr lIns="0" tIns="0" rIns="0" bIns="0" anchor="ctr" anchorCtr="0"/>
          <a:lstStyle>
            <a:lvl1pPr algn="l">
              <a:defRPr sz="4800">
                <a:solidFill>
                  <a:schemeClr val="tx1"/>
                </a:solidFill>
              </a:defRPr>
            </a:lvl1pPr>
          </a:lstStyle>
          <a:p>
            <a:r>
              <a:rPr lang="da-DK"/>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6299EFBE-0540-43A4-8078-FFD338FF20FF}" type="datetime2">
              <a:rPr lang="da-DK" smtClean="0"/>
              <a:pPr/>
              <a:t>19. marts 2024</a:t>
            </a:fld>
            <a:endParaRPr lang="da-DK"/>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sz="100">
                <a:noFill/>
              </a:defRPr>
            </a:lvl1pPr>
          </a:lstStyle>
          <a:p>
            <a:endParaRPr lang="da-DK">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da-DK" smtClean="0"/>
              <a:pPr/>
              <a:t>‹nr.›</a:t>
            </a:fld>
            <a:endParaRPr lang="da-DK"/>
          </a:p>
        </p:txBody>
      </p:sp>
      <p:pic>
        <p:nvPicPr>
          <p:cNvPr id="5" name="Graphic 4">
            <a:extLst>
              <a:ext uri="{FF2B5EF4-FFF2-40B4-BE49-F238E27FC236}">
                <a16:creationId xmlns:a16="http://schemas.microsoft.com/office/drawing/2014/main" id="{B6682465-5332-479A-9938-F489C593FB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299346087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 Agenda">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FA0BDC-3908-4C9E-B1D9-D7A9C65D3162}"/>
              </a:ext>
            </a:extLst>
          </p:cNvPr>
          <p:cNvSpPr/>
          <p:nvPr userDrawn="1"/>
        </p:nvSpPr>
        <p:spPr bwMode="ltGray">
          <a:xfrm>
            <a:off x="-7976" y="0"/>
            <a:ext cx="1219997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 name="Rectangle 2">
            <a:extLst>
              <a:ext uri="{FF2B5EF4-FFF2-40B4-BE49-F238E27FC236}">
                <a16:creationId xmlns:a16="http://schemas.microsoft.com/office/drawing/2014/main" id="{3DD9EB4E-A015-4AFF-BEA0-F4B505EDD43F}"/>
              </a:ext>
            </a:extLst>
          </p:cNvPr>
          <p:cNvSpPr/>
          <p:nvPr userDrawn="1"/>
        </p:nvSpPr>
        <p:spPr>
          <a:xfrm>
            <a:off x="3016800" y="1742400"/>
            <a:ext cx="9180000" cy="511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20000" y="2304000"/>
            <a:ext cx="2124000" cy="2160000"/>
          </a:xfrm>
        </p:spPr>
        <p:txBody>
          <a:bodyPr/>
          <a:lstStyle>
            <a:lvl1pPr>
              <a:defRPr sz="2800"/>
            </a:lvl1pPr>
          </a:lstStyle>
          <a:p>
            <a:r>
              <a:rPr lang="da-DK" noProof="0"/>
              <a:t>Klik for at tilføje agenda titel</a:t>
            </a:r>
          </a:p>
        </p:txBody>
      </p:sp>
      <p:sp>
        <p:nvSpPr>
          <p:cNvPr id="7" name="Text Placeholder 2"/>
          <p:cNvSpPr>
            <a:spLocks noGrp="1"/>
          </p:cNvSpPr>
          <p:nvPr>
            <p:ph type="body" sz="quarter" idx="13" hasCustomPrompt="1"/>
          </p:nvPr>
        </p:nvSpPr>
        <p:spPr>
          <a:xfrm>
            <a:off x="4165200" y="2304000"/>
            <a:ext cx="7242200" cy="41936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a:t>Agenda punkt</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3" name="Text Placeholder 2">
            <a:extLst>
              <a:ext uri="{FF2B5EF4-FFF2-40B4-BE49-F238E27FC236}">
                <a16:creationId xmlns:a16="http://schemas.microsoft.com/office/drawing/2014/main" id="{1D1154C4-EE1C-47D1-ABA8-8A53BA5DFA39}"/>
              </a:ext>
            </a:extLst>
          </p:cNvPr>
          <p:cNvSpPr>
            <a:spLocks noGrp="1"/>
          </p:cNvSpPr>
          <p:nvPr>
            <p:ph type="body" sz="quarter" idx="17" hasCustomPrompt="1"/>
          </p:nvPr>
        </p:nvSpPr>
        <p:spPr>
          <a:xfrm>
            <a:off x="3600000" y="2307600"/>
            <a:ext cx="565200" cy="41900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a:t>01</a:t>
            </a:r>
          </a:p>
          <a:p>
            <a:pPr lvl="1"/>
            <a:r>
              <a:rPr lang="da-DK" noProof="0"/>
              <a:t>02</a:t>
            </a:r>
          </a:p>
          <a:p>
            <a:pPr lvl="2"/>
            <a:r>
              <a:rPr lang="da-DK" noProof="0"/>
              <a:t>03</a:t>
            </a:r>
          </a:p>
          <a:p>
            <a:pPr lvl="3"/>
            <a:r>
              <a:rPr lang="da-DK" noProof="0"/>
              <a:t>04</a:t>
            </a:r>
          </a:p>
          <a:p>
            <a:pPr lvl="4"/>
            <a:r>
              <a:rPr lang="da-DK" noProof="0"/>
              <a:t>05</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p>
            <a:fld id="{57BD9BE3-55A6-4080-9CE1-C7E3894959B5}" type="datetime2">
              <a:rPr lang="da-DK" smtClean="0"/>
              <a:t>19. marts 2024</a:t>
            </a:fld>
            <a:endParaRPr lang="da-DK"/>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p>
            <a:endParaRPr lang="da-DK"/>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p>
            <a:fld id="{23AA811B-2EBD-4900-905E-5BE206449611}" type="slidenum">
              <a:rPr lang="da-DK" smtClean="0"/>
              <a:t>‹nr.›</a:t>
            </a:fld>
            <a:endParaRPr lang="da-DK"/>
          </a:p>
        </p:txBody>
      </p:sp>
      <p:pic>
        <p:nvPicPr>
          <p:cNvPr id="4" name="Graphic 3">
            <a:extLst>
              <a:ext uri="{FF2B5EF4-FFF2-40B4-BE49-F238E27FC236}">
                <a16:creationId xmlns:a16="http://schemas.microsoft.com/office/drawing/2014/main" id="{A2B1ECAC-BDA9-456C-9A35-6478E244640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219831753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 Agenda">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FA0BDC-3908-4C9E-B1D9-D7A9C65D3162}"/>
              </a:ext>
            </a:extLst>
          </p:cNvPr>
          <p:cNvSpPr/>
          <p:nvPr userDrawn="1"/>
        </p:nvSpPr>
        <p:spPr bwMode="ltGray">
          <a:xfrm>
            <a:off x="-7976" y="0"/>
            <a:ext cx="1219997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 name="Rectangle 2">
            <a:extLst>
              <a:ext uri="{FF2B5EF4-FFF2-40B4-BE49-F238E27FC236}">
                <a16:creationId xmlns:a16="http://schemas.microsoft.com/office/drawing/2014/main" id="{3DD9EB4E-A015-4AFF-BEA0-F4B505EDD43F}"/>
              </a:ext>
            </a:extLst>
          </p:cNvPr>
          <p:cNvSpPr/>
          <p:nvPr userDrawn="1"/>
        </p:nvSpPr>
        <p:spPr>
          <a:xfrm>
            <a:off x="3016800" y="1742400"/>
            <a:ext cx="9180000" cy="5115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20000" y="2304000"/>
            <a:ext cx="2124000" cy="2160000"/>
          </a:xfrm>
        </p:spPr>
        <p:txBody>
          <a:bodyPr/>
          <a:lstStyle>
            <a:lvl1pPr>
              <a:defRPr sz="2800"/>
            </a:lvl1pPr>
          </a:lstStyle>
          <a:p>
            <a:r>
              <a:rPr lang="da-DK" noProof="0"/>
              <a:t>Klik for at tilføje agenda titel</a:t>
            </a:r>
          </a:p>
        </p:txBody>
      </p:sp>
      <p:sp>
        <p:nvSpPr>
          <p:cNvPr id="7" name="Text Placeholder 2"/>
          <p:cNvSpPr>
            <a:spLocks noGrp="1"/>
          </p:cNvSpPr>
          <p:nvPr>
            <p:ph type="body" sz="quarter" idx="13" hasCustomPrompt="1"/>
          </p:nvPr>
        </p:nvSpPr>
        <p:spPr>
          <a:xfrm>
            <a:off x="4165200" y="2304000"/>
            <a:ext cx="7242200" cy="41936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a:t>Agenda punkt</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3" name="Text Placeholder 2">
            <a:extLst>
              <a:ext uri="{FF2B5EF4-FFF2-40B4-BE49-F238E27FC236}">
                <a16:creationId xmlns:a16="http://schemas.microsoft.com/office/drawing/2014/main" id="{1D1154C4-EE1C-47D1-ABA8-8A53BA5DFA39}"/>
              </a:ext>
            </a:extLst>
          </p:cNvPr>
          <p:cNvSpPr>
            <a:spLocks noGrp="1"/>
          </p:cNvSpPr>
          <p:nvPr>
            <p:ph type="body" sz="quarter" idx="17" hasCustomPrompt="1"/>
          </p:nvPr>
        </p:nvSpPr>
        <p:spPr>
          <a:xfrm>
            <a:off x="3600000" y="2307600"/>
            <a:ext cx="565200" cy="41900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a:t>01</a:t>
            </a:r>
          </a:p>
          <a:p>
            <a:pPr lvl="1"/>
            <a:r>
              <a:rPr lang="da-DK" noProof="0"/>
              <a:t>02</a:t>
            </a:r>
          </a:p>
          <a:p>
            <a:pPr lvl="2"/>
            <a:r>
              <a:rPr lang="da-DK" noProof="0"/>
              <a:t>03</a:t>
            </a:r>
          </a:p>
          <a:p>
            <a:pPr lvl="3"/>
            <a:r>
              <a:rPr lang="da-DK" noProof="0"/>
              <a:t>04</a:t>
            </a:r>
          </a:p>
          <a:p>
            <a:pPr lvl="4"/>
            <a:r>
              <a:rPr lang="da-DK" noProof="0"/>
              <a:t>05</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p>
            <a:fld id="{57BD9BE3-55A6-4080-9CE1-C7E3894959B5}" type="datetime2">
              <a:rPr lang="da-DK" smtClean="0"/>
              <a:t>19. marts 2024</a:t>
            </a:fld>
            <a:endParaRPr lang="da-DK"/>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p>
            <a:endParaRPr lang="da-DK"/>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p>
            <a:fld id="{23AA811B-2EBD-4900-905E-5BE206449611}" type="slidenum">
              <a:rPr lang="da-DK" smtClean="0"/>
              <a:t>‹nr.›</a:t>
            </a:fld>
            <a:endParaRPr lang="da-DK"/>
          </a:p>
        </p:txBody>
      </p:sp>
      <p:pic>
        <p:nvPicPr>
          <p:cNvPr id="4" name="Graphic 3">
            <a:extLst>
              <a:ext uri="{FF2B5EF4-FFF2-40B4-BE49-F238E27FC236}">
                <a16:creationId xmlns:a16="http://schemas.microsoft.com/office/drawing/2014/main" id="{A2B1ECAC-BDA9-456C-9A35-6478E244640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280889856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 Breaker">
    <p:bg>
      <p:bgRef idx="1001">
        <a:schemeClr val="bg2"/>
      </p:bgRef>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solidFill>
                <a:schemeClr val="tx1"/>
              </a:solidFill>
            </a:endParaRPr>
          </a:p>
        </p:txBody>
      </p:sp>
      <p:sp>
        <p:nvSpPr>
          <p:cNvPr id="14" name="Rectangle 13">
            <a:extLst>
              <a:ext uri="{FF2B5EF4-FFF2-40B4-BE49-F238E27FC236}">
                <a16:creationId xmlns:a16="http://schemas.microsoft.com/office/drawing/2014/main" id="{4C18EBA2-E52A-48CD-A175-5777D2D0E100}"/>
              </a:ext>
            </a:extLst>
          </p:cNvPr>
          <p:cNvSpPr/>
          <p:nvPr userDrawn="1"/>
        </p:nvSpPr>
        <p:spPr>
          <a:xfrm>
            <a:off x="9189600" y="1742400"/>
            <a:ext cx="3002400" cy="511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a:xfrm>
            <a:off x="720000" y="2304000"/>
            <a:ext cx="10764000" cy="1800000"/>
          </a:xfrm>
        </p:spPr>
        <p:txBody>
          <a:bodyPr anchor="ctr" anchorCtr="0"/>
          <a:lstStyle>
            <a:lvl1pPr algn="ctr">
              <a:defRPr sz="6000">
                <a:solidFill>
                  <a:schemeClr val="tx1"/>
                </a:solidFill>
                <a:latin typeface="+mj-lt"/>
              </a:defRPr>
            </a:lvl1pPr>
          </a:lstStyle>
          <a:p>
            <a:r>
              <a:rPr lang="da-DK" noProof="0"/>
              <a:t>Klik for at tilføje titel</a:t>
            </a:r>
            <a:endParaRPr lang="da-DK"/>
          </a:p>
        </p:txBody>
      </p:sp>
      <p:pic>
        <p:nvPicPr>
          <p:cNvPr id="4" name="Graphic 3">
            <a:extLst>
              <a:ext uri="{FF2B5EF4-FFF2-40B4-BE49-F238E27FC236}">
                <a16:creationId xmlns:a16="http://schemas.microsoft.com/office/drawing/2014/main" id="{94F6674C-2317-47FE-BDFA-EBBA792BBE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5" name="Date Placeholder 4">
            <a:extLst>
              <a:ext uri="{FF2B5EF4-FFF2-40B4-BE49-F238E27FC236}">
                <a16:creationId xmlns:a16="http://schemas.microsoft.com/office/drawing/2014/main" id="{6A3EF1E9-9FBF-43C7-B408-ACF5C6173AE8}"/>
              </a:ext>
            </a:extLst>
          </p:cNvPr>
          <p:cNvSpPr>
            <a:spLocks noGrp="1"/>
          </p:cNvSpPr>
          <p:nvPr>
            <p:ph type="dt" sz="half" idx="10"/>
          </p:nvPr>
        </p:nvSpPr>
        <p:spPr/>
        <p:txBody>
          <a:bodyPr/>
          <a:lstStyle/>
          <a:p>
            <a:fld id="{CB606CCD-CC4E-47DA-A095-139436D9729C}" type="datetime2">
              <a:rPr lang="da-DK" smtClean="0"/>
              <a:t>19. marts 2024</a:t>
            </a:fld>
            <a:endParaRPr lang="da-DK">
              <a:solidFill>
                <a:schemeClr val="tx1"/>
              </a:solidFill>
            </a:endParaRPr>
          </a:p>
        </p:txBody>
      </p:sp>
      <p:sp>
        <p:nvSpPr>
          <p:cNvPr id="6" name="Footer Placeholder 5">
            <a:extLst>
              <a:ext uri="{FF2B5EF4-FFF2-40B4-BE49-F238E27FC236}">
                <a16:creationId xmlns:a16="http://schemas.microsoft.com/office/drawing/2014/main" id="{A53F0457-7DDB-44CC-9680-0FAB8D338409}"/>
              </a:ext>
            </a:extLst>
          </p:cNvPr>
          <p:cNvSpPr>
            <a:spLocks noGrp="1"/>
          </p:cNvSpPr>
          <p:nvPr>
            <p:ph type="ftr" sz="quarter" idx="11"/>
          </p:nvPr>
        </p:nvSpPr>
        <p:spPr/>
        <p:txBody>
          <a:bodyPr/>
          <a:lstStyle/>
          <a:p>
            <a:pPr algn="l"/>
            <a:endParaRPr lang="da-DK"/>
          </a:p>
        </p:txBody>
      </p:sp>
      <p:sp>
        <p:nvSpPr>
          <p:cNvPr id="12" name="Slide Number Placeholder 11">
            <a:extLst>
              <a:ext uri="{FF2B5EF4-FFF2-40B4-BE49-F238E27FC236}">
                <a16:creationId xmlns:a16="http://schemas.microsoft.com/office/drawing/2014/main" id="{9E851D80-4DD1-4A4E-828B-7B739F5103E8}"/>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 Breaker">
    <p:bg>
      <p:bgRef idx="1001">
        <a:schemeClr val="bg2"/>
      </p:bgRef>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solidFill>
                <a:schemeClr val="tx1"/>
              </a:solidFill>
            </a:endParaRPr>
          </a:p>
        </p:txBody>
      </p:sp>
      <p:sp>
        <p:nvSpPr>
          <p:cNvPr id="14" name="Rectangle 13">
            <a:extLst>
              <a:ext uri="{FF2B5EF4-FFF2-40B4-BE49-F238E27FC236}">
                <a16:creationId xmlns:a16="http://schemas.microsoft.com/office/drawing/2014/main" id="{4C18EBA2-E52A-48CD-A175-5777D2D0E100}"/>
              </a:ext>
            </a:extLst>
          </p:cNvPr>
          <p:cNvSpPr/>
          <p:nvPr userDrawn="1"/>
        </p:nvSpPr>
        <p:spPr>
          <a:xfrm>
            <a:off x="9189600" y="1742400"/>
            <a:ext cx="3002400" cy="511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a:xfrm>
            <a:off x="720000" y="2304000"/>
            <a:ext cx="10764000" cy="1800000"/>
          </a:xfrm>
        </p:spPr>
        <p:txBody>
          <a:bodyPr anchor="ctr" anchorCtr="0"/>
          <a:lstStyle>
            <a:lvl1pPr algn="ctr">
              <a:defRPr sz="6000">
                <a:solidFill>
                  <a:schemeClr val="tx1"/>
                </a:solidFill>
                <a:latin typeface="+mj-lt"/>
              </a:defRPr>
            </a:lvl1pPr>
          </a:lstStyle>
          <a:p>
            <a:r>
              <a:rPr lang="da-DK" noProof="0"/>
              <a:t>Klik for at tilføje titel</a:t>
            </a:r>
            <a:endParaRPr lang="da-DK"/>
          </a:p>
        </p:txBody>
      </p:sp>
      <p:pic>
        <p:nvPicPr>
          <p:cNvPr id="4" name="Graphic 3">
            <a:extLst>
              <a:ext uri="{FF2B5EF4-FFF2-40B4-BE49-F238E27FC236}">
                <a16:creationId xmlns:a16="http://schemas.microsoft.com/office/drawing/2014/main" id="{94F6674C-2317-47FE-BDFA-EBBA792BBE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5" name="Date Placeholder 4">
            <a:extLst>
              <a:ext uri="{FF2B5EF4-FFF2-40B4-BE49-F238E27FC236}">
                <a16:creationId xmlns:a16="http://schemas.microsoft.com/office/drawing/2014/main" id="{6A3EF1E9-9FBF-43C7-B408-ACF5C6173AE8}"/>
              </a:ext>
            </a:extLst>
          </p:cNvPr>
          <p:cNvSpPr>
            <a:spLocks noGrp="1"/>
          </p:cNvSpPr>
          <p:nvPr>
            <p:ph type="dt" sz="half" idx="10"/>
          </p:nvPr>
        </p:nvSpPr>
        <p:spPr/>
        <p:txBody>
          <a:bodyPr/>
          <a:lstStyle/>
          <a:p>
            <a:fld id="{CB606CCD-CC4E-47DA-A095-139436D9729C}" type="datetime2">
              <a:rPr lang="da-DK" smtClean="0"/>
              <a:t>19. marts 2024</a:t>
            </a:fld>
            <a:endParaRPr lang="da-DK">
              <a:solidFill>
                <a:schemeClr val="tx1"/>
              </a:solidFill>
            </a:endParaRPr>
          </a:p>
        </p:txBody>
      </p:sp>
      <p:sp>
        <p:nvSpPr>
          <p:cNvPr id="6" name="Footer Placeholder 5">
            <a:extLst>
              <a:ext uri="{FF2B5EF4-FFF2-40B4-BE49-F238E27FC236}">
                <a16:creationId xmlns:a16="http://schemas.microsoft.com/office/drawing/2014/main" id="{A53F0457-7DDB-44CC-9680-0FAB8D338409}"/>
              </a:ext>
            </a:extLst>
          </p:cNvPr>
          <p:cNvSpPr>
            <a:spLocks noGrp="1"/>
          </p:cNvSpPr>
          <p:nvPr>
            <p:ph type="ftr" sz="quarter" idx="11"/>
          </p:nvPr>
        </p:nvSpPr>
        <p:spPr/>
        <p:txBody>
          <a:bodyPr/>
          <a:lstStyle/>
          <a:p>
            <a:pPr algn="l"/>
            <a:endParaRPr lang="da-DK"/>
          </a:p>
        </p:txBody>
      </p:sp>
      <p:sp>
        <p:nvSpPr>
          <p:cNvPr id="12" name="Slide Number Placeholder 11">
            <a:extLst>
              <a:ext uri="{FF2B5EF4-FFF2-40B4-BE49-F238E27FC236}">
                <a16:creationId xmlns:a16="http://schemas.microsoft.com/office/drawing/2014/main" id="{9E851D80-4DD1-4A4E-828B-7B739F5103E8}"/>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978355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a:t>Klik for at tilføje tekst</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19.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27310111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9" Type="http://schemas.openxmlformats.org/officeDocument/2006/relationships/tags" Target="../tags/tag15.xml"/><Relationship Id="rId21" Type="http://schemas.openxmlformats.org/officeDocument/2006/relationships/slideLayout" Target="../slideLayouts/slideLayout21.xml"/><Relationship Id="rId34" Type="http://schemas.openxmlformats.org/officeDocument/2006/relationships/tags" Target="../tags/tag10.xml"/><Relationship Id="rId42" Type="http://schemas.openxmlformats.org/officeDocument/2006/relationships/tags" Target="../tags/tag18.xml"/><Relationship Id="rId47" Type="http://schemas.openxmlformats.org/officeDocument/2006/relationships/tags" Target="../tags/tag2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tags" Target="../tags/tag5.xml"/><Relationship Id="rId11" Type="http://schemas.openxmlformats.org/officeDocument/2006/relationships/slideLayout" Target="../slideLayouts/slideLayout11.xml"/><Relationship Id="rId24" Type="http://schemas.openxmlformats.org/officeDocument/2006/relationships/theme" Target="../theme/theme1.xml"/><Relationship Id="rId32" Type="http://schemas.openxmlformats.org/officeDocument/2006/relationships/tags" Target="../tags/tag8.xml"/><Relationship Id="rId37" Type="http://schemas.openxmlformats.org/officeDocument/2006/relationships/tags" Target="../tags/tag13.xml"/><Relationship Id="rId40" Type="http://schemas.openxmlformats.org/officeDocument/2006/relationships/tags" Target="../tags/tag16.xml"/><Relationship Id="rId45" Type="http://schemas.openxmlformats.org/officeDocument/2006/relationships/tags" Target="../tags/tag2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4.xml"/><Relationship Id="rId36" Type="http://schemas.openxmlformats.org/officeDocument/2006/relationships/tags" Target="../tags/tag12.xml"/><Relationship Id="rId49"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7.xml"/><Relationship Id="rId44" Type="http://schemas.openxmlformats.org/officeDocument/2006/relationships/tags" Target="../tags/tag2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 Id="rId30" Type="http://schemas.openxmlformats.org/officeDocument/2006/relationships/tags" Target="../tags/tag6.xml"/><Relationship Id="rId35" Type="http://schemas.openxmlformats.org/officeDocument/2006/relationships/tags" Target="../tags/tag11.xml"/><Relationship Id="rId43" Type="http://schemas.openxmlformats.org/officeDocument/2006/relationships/tags" Target="../tags/tag19.xml"/><Relationship Id="rId48"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1.xml"/><Relationship Id="rId33" Type="http://schemas.openxmlformats.org/officeDocument/2006/relationships/tags" Target="../tags/tag9.xml"/><Relationship Id="rId38" Type="http://schemas.openxmlformats.org/officeDocument/2006/relationships/tags" Target="../tags/tag14.xml"/><Relationship Id="rId46" Type="http://schemas.openxmlformats.org/officeDocument/2006/relationships/tags" Target="../tags/tag22.xml"/><Relationship Id="rId20" Type="http://schemas.openxmlformats.org/officeDocument/2006/relationships/slideLayout" Target="../slideLayouts/slideLayout20.xml"/><Relationship Id="rId41" Type="http://schemas.openxmlformats.org/officeDocument/2006/relationships/tags" Target="../tags/tag17.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0000" y="2080800"/>
            <a:ext cx="11473200" cy="4053600"/>
          </a:xfrm>
          <a:prstGeom prst="rect">
            <a:avLst/>
          </a:prstGeom>
        </p:spPr>
        <p:txBody>
          <a:bodyPr vert="horz" lIns="0" tIns="0" rIns="0" bIns="0" rtlCol="0">
            <a:noAutofit/>
          </a:bodyPr>
          <a:lstStyle/>
          <a:p>
            <a:pPr lvl="0"/>
            <a:r>
              <a:rPr lang="da-DK" noProof="0"/>
              <a:t>Level 1</a:t>
            </a:r>
          </a:p>
          <a:p>
            <a:pPr lvl="1"/>
            <a:r>
              <a:rPr lang="da-DK" noProof="0"/>
              <a:t>Level 2</a:t>
            </a:r>
          </a:p>
          <a:p>
            <a:pPr lvl="2"/>
            <a:r>
              <a:rPr lang="da-DK" noProof="0"/>
              <a:t>Level 3</a:t>
            </a:r>
          </a:p>
          <a:p>
            <a:pPr lvl="3"/>
            <a:r>
              <a:rPr lang="da-DK" noProof="0"/>
              <a:t>Level 4</a:t>
            </a:r>
          </a:p>
          <a:p>
            <a:pPr lvl="4"/>
            <a:r>
              <a:rPr lang="da-DK" noProof="0"/>
              <a:t>Level 5</a:t>
            </a:r>
          </a:p>
          <a:p>
            <a:pPr lvl="5"/>
            <a:r>
              <a:rPr lang="da-DK" noProof="0"/>
              <a:t>Level 6</a:t>
            </a:r>
          </a:p>
          <a:p>
            <a:pPr lvl="6"/>
            <a:r>
              <a:rPr lang="da-DK" noProof="0"/>
              <a:t>Level 7, Small Header</a:t>
            </a:r>
          </a:p>
          <a:p>
            <a:pPr lvl="7"/>
            <a:r>
              <a:rPr lang="da-DK" noProof="0"/>
              <a:t>Level 8, Small Body</a:t>
            </a:r>
          </a:p>
          <a:p>
            <a:pPr lvl="8"/>
            <a:r>
              <a:rPr lang="da-DK" noProof="0"/>
              <a:t>Level 9, </a:t>
            </a:r>
            <a:r>
              <a:rPr lang="da-DK" noProof="0" err="1"/>
              <a:t>Infographic</a:t>
            </a:r>
            <a:endParaRPr lang="da-DK" noProof="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802800"/>
            <a:ext cx="11473200" cy="1278000"/>
          </a:xfrm>
          <a:prstGeom prst="rect">
            <a:avLst/>
          </a:prstGeom>
        </p:spPr>
        <p:txBody>
          <a:bodyPr vert="horz" lIns="0" tIns="0" rIns="0" bIns="0" rtlCol="0" anchor="t" anchorCtr="0">
            <a:noAutofit/>
          </a:bodyPr>
          <a:lstStyle/>
          <a:p>
            <a:r>
              <a:rPr lang="da-DK"/>
              <a:t>Klik for at redigere titeltypografien i masteren</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358775" y="360000"/>
            <a:ext cx="985838" cy="108000"/>
          </a:xfrm>
          <a:prstGeom prst="rect">
            <a:avLst/>
          </a:prstGeom>
        </p:spPr>
        <p:txBody>
          <a:bodyPr vert="horz" lIns="0" tIns="0" rIns="0" bIns="0" rtlCol="0" anchor="ctr"/>
          <a:lstStyle>
            <a:lvl1pPr algn="l">
              <a:defRPr sz="600">
                <a:solidFill>
                  <a:schemeClr val="tx1"/>
                </a:solidFill>
              </a:defRPr>
            </a:lvl1pPr>
          </a:lstStyle>
          <a:p>
            <a:fld id="{CB606CCD-CC4E-47DA-A095-139436D9729C}" type="datetime2">
              <a:rPr lang="da-DK" smtClean="0"/>
              <a:t>19. marts 2024</a:t>
            </a:fld>
            <a:endParaRPr lang="da-DK">
              <a:solidFill>
                <a:schemeClr val="tx1"/>
              </a:solidFill>
            </a:endParaRPr>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4613" y="360000"/>
            <a:ext cx="1612900" cy="108000"/>
          </a:xfrm>
          <a:prstGeom prst="rect">
            <a:avLst/>
          </a:prstGeom>
        </p:spPr>
        <p:txBody>
          <a:bodyPr vert="horz" lIns="0" tIns="0" rIns="0" bIns="0" rtlCol="0" anchor="ctr"/>
          <a:lstStyle>
            <a:lvl1pPr algn="l">
              <a:defRPr sz="600">
                <a:solidFill>
                  <a:schemeClr val="tx1"/>
                </a:solidFill>
              </a:defRPr>
            </a:lvl1pPr>
          </a:lstStyle>
          <a:p>
            <a:pPr algn="l"/>
            <a:endParaRPr lang="da-DK"/>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482438" y="6389638"/>
            <a:ext cx="349200" cy="108000"/>
          </a:xfrm>
          <a:prstGeom prst="rect">
            <a:avLst/>
          </a:prstGeom>
        </p:spPr>
        <p:txBody>
          <a:bodyPr vert="horz" lIns="0" tIns="0" rIns="0" bIns="0" rtlCol="0" anchor="ctr"/>
          <a:lstStyle>
            <a:lvl1pPr algn="r">
              <a:defRPr sz="600">
                <a:solidFill>
                  <a:schemeClr val="tx1"/>
                </a:solidFill>
              </a:defRPr>
            </a:lvl1pPr>
          </a:lstStyle>
          <a:p>
            <a:fld id="{23AA811B-2EBD-4900-905E-5BE206449611}" type="slidenum">
              <a:rPr lang="da-DK" smtClean="0"/>
              <a:pPr/>
              <a:t>‹nr.›</a:t>
            </a:fld>
            <a:endParaRPr lang="da-DK"/>
          </a:p>
        </p:txBody>
      </p:sp>
      <p:pic>
        <p:nvPicPr>
          <p:cNvPr id="57" name="Logo">
            <a:extLst>
              <a:ext uri="{FF2B5EF4-FFF2-40B4-BE49-F238E27FC236}">
                <a16:creationId xmlns:a16="http://schemas.microsoft.com/office/drawing/2014/main" id="{B3F0A4F3-C4FE-47A6-804C-29AB35D358FB}"/>
              </a:ext>
            </a:extLst>
          </p:cNvPr>
          <p:cNvPicPr>
            <a:picLocks noChangeAspect="1"/>
          </p:cNvPicPr>
          <p:nvPr userDrawn="1"/>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11727328" y="355788"/>
            <a:ext cx="108553" cy="217488"/>
          </a:xfrm>
          <a:prstGeom prst="rect">
            <a:avLst/>
          </a:prstGeom>
        </p:spPr>
      </p:pic>
      <p:sp>
        <p:nvSpPr>
          <p:cNvPr id="32" name="[WorkArea]" descr="&lt;?xml version=&quot;1.0&quot; encoding=&quot;utf-16&quot;?&gt;&#10;&lt;GridTheme xmlns:xsi=&quot;http://www.w3.org/2001/XMLSchema-instance&quot; xmlns:xsd=&quot;http://www.w3.org/2001/XMLSchema&quot;&gt;&#10;  &lt;GuideLines /&gt;&#10;  &lt;SubGrids&gt;&#10;    &lt;SubGrid&gt;&#10;      &lt;Left&gt;28.3467712&lt;/Left&gt;&#10;      &lt;Top&gt;28.3464565&lt;/Top&gt;&#10;      &lt;Width&gt;49.2910233&lt;/Width&gt;&#10;      &lt;Height&gt;483.3071&lt;/Height&gt;&#10;    &lt;/SubGrid&gt;&#10;    &lt;SubGrid&gt;&#10;      &lt;Left&gt;77.6377945&lt;/Left&gt;&#10;      &lt;Top&gt;28.3464565&lt;/Top&gt;&#10;      &lt;Width&gt;28.3464565&lt;/Width&gt;&#10;      &lt;Height&gt;483.3071&lt;/Height&gt;&#10;    &lt;/SubGrid&gt;&#10;    &lt;SubGrid&gt;&#10;      &lt;Left&gt;105.984253&lt;/Left&gt;&#10;      &lt;Top&gt;28.3464565&lt;/Top&gt;&#10;      &lt;Width&gt;49.29134&lt;/Width&gt;&#10;      &lt;Height&gt;483.3071&lt;/Height&gt;&#10;    &lt;/SubGrid&gt;&#10;    &lt;SubGrid&gt;&#10;      &lt;Left&gt;155.275589&lt;/Left&gt;&#10;      &lt;Top&gt;28.3464565&lt;/Top&gt;&#10;      &lt;Width&gt;28.3464565&lt;/Width&gt;&#10;      &lt;Height&gt;483.3071&lt;/Height&gt;&#10;    &lt;/SubGrid&gt;&#10;    &lt;SubGrid&gt;&#10;      &lt;Left&gt;183.62204&lt;/Left&gt;&#10;      &lt;Top&gt;28.3464565&lt;/Top&gt;&#10;      &lt;Width&gt;49.29134&lt;/Width&gt;&#10;      &lt;Height&gt;483.3071&lt;/Height&gt;&#10;    &lt;/SubGrid&gt;&#10;    &lt;SubGrid&gt;&#10;      &lt;Left&gt;232.913391&lt;/Left&gt;&#10;      &lt;Top&gt;28.3464565&lt;/Top&gt;&#10;      &lt;Width&gt;28.3464565&lt;/Width&gt;&#10;      &lt;Height&gt;483.3071&lt;/Height&gt;&#10;    &lt;/SubGrid&gt;&#10;    &lt;SubGrid&gt;&#10;      &lt;Left&gt;261.259857&lt;/Left&gt;&#10;      &lt;Top&gt;28.3464565&lt;/Top&gt;&#10;      &lt;Width&gt;49.29134&lt;/Width&gt;&#10;      &lt;Height&gt;483.3071&lt;/Height&gt;&#10;    &lt;/SubGrid&gt;&#10;    &lt;SubGrid&gt;&#10;      &lt;Left&gt;310.551178&lt;/Left&gt;&#10;      &lt;Top&gt;28.3464565&lt;/Top&gt;&#10;      &lt;Width&gt;28.3464565&lt;/Width&gt;&#10;      &lt;Height&gt;483.3071&lt;/Height&gt;&#10;    &lt;/SubGrid&gt;&#10;    &lt;SubGrid&gt;&#10;      &lt;Left&gt;338.897644&lt;/Left&gt;&#10;      &lt;Top&gt;28.3464565&lt;/Top&gt;&#10;      &lt;Width&gt;49.29134&lt;/Width&gt;&#10;      &lt;Height&gt;483.3071&lt;/Height&gt;&#10;    &lt;/SubGrid&gt;&#10;    &lt;SubGrid&gt;&#10;      &lt;Left&gt;388.188965&lt;/Left&gt;&#10;      &lt;Top&gt;28.3464565&lt;/Top&gt;&#10;      &lt;Width&gt;28.3464565&lt;/Width&gt;&#10;      &lt;Height&gt;483.3071&lt;/Height&gt;&#10;    &lt;/SubGrid&gt;&#10;    &lt;SubGrid&gt;&#10;      &lt;Left&gt;416.535431&lt;/Left&gt;&#10;      &lt;Top&gt;28.3464565&lt;/Top&gt;&#10;      &lt;Width&gt;49.29134&lt;/Width&gt;&#10;      &lt;Height&gt;483.3071&lt;/Height&gt;&#10;    &lt;/SubGrid&gt;&#10;    &lt;SubGrid&gt;&#10;      &lt;Left&gt;465.826782&lt;/Left&gt;&#10;      &lt;Top&gt;28.3464565&lt;/Top&gt;&#10;      &lt;Width&gt;28.3464565&lt;/Width&gt;&#10;      &lt;Height&gt;483.3071&lt;/Height&gt;&#10;    &lt;/SubGrid&gt;&#10;    &lt;SubGrid&gt;&#10;      &lt;Left&gt;494.173218&lt;/Left&gt;&#10;      &lt;Top&gt;28.3464565&lt;/Top&gt;&#10;      &lt;Width&gt;49.29134&lt;/Width&gt;&#10;      &lt;Height&gt;483.3071&lt;/Height&gt;&#10;    &lt;/SubGrid&gt;&#10;    &lt;SubGrid&gt;&#10;      &lt;Left&gt;543.464539&lt;/Left&gt;&#10;      &lt;Top&gt;28.3464565&lt;/Top&gt;&#10;      &lt;Width&gt;28.3463783&lt;/Width&gt;&#10;      &lt;Height&gt;483.3071&lt;/Height&gt;&#10;    &lt;/SubGrid&gt;&#10;    &lt;SubGrid&gt;&#10;      &lt;Left&gt;571.811035&lt;/Left&gt;&#10;      &lt;Top&gt;28.3464565&lt;/Top&gt;&#10;      &lt;Width&gt;49.29134&lt;/Width&gt;&#10;      &lt;Height&gt;483.3071&lt;/Height&gt;&#10;    &lt;/SubGrid&gt;&#10;    &lt;SubGrid&gt;&#10;      &lt;Left&gt;621.102356&lt;/Left&gt;&#10;      &lt;Top&gt;28.3464565&lt;/Top&gt;&#10;      &lt;Width&gt;28.3464565&lt;/Width&gt;&#10;      &lt;Height&gt;483.3071&lt;/Height&gt;&#10;    &lt;/SubGrid&gt;&#10;    &lt;SubGrid&gt;&#10;      &lt;Left&gt;649.4488&lt;/Left&gt;&#10;      &lt;Top&gt;28.3464565&lt;/Top&gt;&#10;      &lt;Width&gt;49.29126&lt;/Width&gt;&#10;      &lt;Height&gt;483.3071&lt;/Height&gt;&#10;    &lt;/SubGrid&gt;&#10;    &lt;SubGrid&gt;&#10;      &lt;Left&gt;698.7402&lt;/Left&gt;&#10;      &lt;Top&gt;28.3464565&lt;/Top&gt;&#10;      &lt;Width&gt;28.3464565&lt;/Width&gt;&#10;      &lt;Height&gt;483.3071&lt;/Height&gt;&#10;    &lt;/SubGrid&gt;&#10;    &lt;SubGrid&gt;&#10;      &lt;Left&gt;727.0866&lt;/Left&gt;&#10;      &lt;Top&gt;28.3464565&lt;/Top&gt;&#10;      &lt;Width&gt;49.29134&lt;/Width&gt;&#10;      &lt;Height&gt;483.3071&lt;/Height&gt;&#10;    &lt;/SubGrid&gt;&#10;    &lt;SubGrid&gt;&#10;      &lt;Left&gt;776.3779&lt;/Left&gt;&#10;      &lt;Top&gt;28.3464565&lt;/Top&gt;&#10;      &lt;Width&gt;28.3463783&lt;/Width&gt;&#10;      &lt;Height&gt;483.3071&lt;/Height&gt;&#10;    &lt;/SubGrid&gt;&#10;    &lt;SubGrid&gt;&#10;      &lt;Left&gt;804.7244&lt;/Left&gt;&#10;      &lt;Top&gt;28.3464565&lt;/Top&gt;&#10;      &lt;Width&gt;49.29134&lt;/Width&gt;&#10;      &lt;Height&gt;483.3071&lt;/Height&gt;&#10;    &lt;/SubGrid&gt;&#10;    &lt;SubGrid&gt;&#10;      &lt;Left&gt;854.015747&lt;/Left&gt;&#10;      &lt;Top&gt;28.3464565&lt;/Top&gt;&#10;      &lt;Width&gt;28.3464565&lt;/Width&gt;&#10;      &lt;Height&gt;483.3071&lt;/Height&gt;&#10;    &lt;/SubGrid&gt;&#10;    &lt;SubGrid&gt;&#10;      &lt;Left&gt;882.3622&lt;/Left&gt;&#10;      &lt;Top&gt;28.3464565&lt;/Top&gt;&#10;      &lt;Width&gt;49.29126&lt;/Width&gt;&#10;      &lt;Height&gt;483.3071&lt;/Height&gt;&#10;    &lt;/SubGrid&gt;&#10;  &lt;/SubGrids&gt;&#10;  &lt;WorkArea&gt;&#10;    &lt;Top&gt;28.3464565&lt;/Top&gt;&#10;    &lt;Left&gt;28.3467712&lt;/Left&gt;&#10;    &lt;Width&gt;903.306763&lt;/Width&gt;&#10;    &lt;Height&gt;483.3071&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A943CBC3-1311-49A2-9FE5-39EB05D223BF}"/>
              </a:ext>
            </a:extLst>
          </p:cNvPr>
          <p:cNvSpPr/>
          <p:nvPr userDrawn="1"/>
        </p:nvSpPr>
        <p:spPr>
          <a:xfrm>
            <a:off x="360004" y="360000"/>
            <a:ext cx="11471996"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3" name="Rectangle 32" hidden="1">
            <a:extLst>
              <a:ext uri="{FF2B5EF4-FFF2-40B4-BE49-F238E27FC236}">
                <a16:creationId xmlns:a16="http://schemas.microsoft.com/office/drawing/2014/main" id="{71C94564-454B-4781-A580-7843A7B05A9A}"/>
              </a:ext>
            </a:extLst>
          </p:cNvPr>
          <p:cNvSpPr/>
          <p:nvPr userDrawn="1">
            <p:custDataLst>
              <p:tags r:id="rId25"/>
            </p:custDataLst>
          </p:nvPr>
        </p:nvSpPr>
        <p:spPr>
          <a:xfrm>
            <a:off x="360004" y="360000"/>
            <a:ext cx="625996"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4" name="Rectangle 33" hidden="1">
            <a:extLst>
              <a:ext uri="{FF2B5EF4-FFF2-40B4-BE49-F238E27FC236}">
                <a16:creationId xmlns:a16="http://schemas.microsoft.com/office/drawing/2014/main" id="{F7CFB1F1-5965-4A6A-8967-B953091D36EF}"/>
              </a:ext>
            </a:extLst>
          </p:cNvPr>
          <p:cNvSpPr/>
          <p:nvPr userDrawn="1">
            <p:custDataLst>
              <p:tags r:id="rId26"/>
            </p:custDataLst>
          </p:nvPr>
        </p:nvSpPr>
        <p:spPr>
          <a:xfrm>
            <a:off x="98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5" name="Rectangle 34" hidden="1">
            <a:extLst>
              <a:ext uri="{FF2B5EF4-FFF2-40B4-BE49-F238E27FC236}">
                <a16:creationId xmlns:a16="http://schemas.microsoft.com/office/drawing/2014/main" id="{991965B4-6561-42A5-9595-858E838C1F01}"/>
              </a:ext>
            </a:extLst>
          </p:cNvPr>
          <p:cNvSpPr/>
          <p:nvPr userDrawn="1">
            <p:custDataLst>
              <p:tags r:id="rId27"/>
            </p:custDataLst>
          </p:nvPr>
        </p:nvSpPr>
        <p:spPr>
          <a:xfrm>
            <a:off x="1346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6" name="Rectangle 35" hidden="1">
            <a:extLst>
              <a:ext uri="{FF2B5EF4-FFF2-40B4-BE49-F238E27FC236}">
                <a16:creationId xmlns:a16="http://schemas.microsoft.com/office/drawing/2014/main" id="{9C5B6794-60F4-4582-9141-4ACF49903584}"/>
              </a:ext>
            </a:extLst>
          </p:cNvPr>
          <p:cNvSpPr/>
          <p:nvPr userDrawn="1">
            <p:custDataLst>
              <p:tags r:id="rId28"/>
            </p:custDataLst>
          </p:nvPr>
        </p:nvSpPr>
        <p:spPr>
          <a:xfrm>
            <a:off x="1972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7" name="Rectangle 36" hidden="1">
            <a:extLst>
              <a:ext uri="{FF2B5EF4-FFF2-40B4-BE49-F238E27FC236}">
                <a16:creationId xmlns:a16="http://schemas.microsoft.com/office/drawing/2014/main" id="{78C7F55F-D518-404A-9901-C75E03997B9F}"/>
              </a:ext>
            </a:extLst>
          </p:cNvPr>
          <p:cNvSpPr/>
          <p:nvPr userDrawn="1">
            <p:custDataLst>
              <p:tags r:id="rId29"/>
            </p:custDataLst>
          </p:nvPr>
        </p:nvSpPr>
        <p:spPr>
          <a:xfrm>
            <a:off x="2332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8" name="Rectangle 37" hidden="1">
            <a:extLst>
              <a:ext uri="{FF2B5EF4-FFF2-40B4-BE49-F238E27FC236}">
                <a16:creationId xmlns:a16="http://schemas.microsoft.com/office/drawing/2014/main" id="{3E33D35D-5258-42E6-A80B-0502B4C3F97B}"/>
              </a:ext>
            </a:extLst>
          </p:cNvPr>
          <p:cNvSpPr/>
          <p:nvPr userDrawn="1">
            <p:custDataLst>
              <p:tags r:id="rId30"/>
            </p:custDataLst>
          </p:nvPr>
        </p:nvSpPr>
        <p:spPr>
          <a:xfrm>
            <a:off x="2958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9" name="Rectangle 38" hidden="1">
            <a:extLst>
              <a:ext uri="{FF2B5EF4-FFF2-40B4-BE49-F238E27FC236}">
                <a16:creationId xmlns:a16="http://schemas.microsoft.com/office/drawing/2014/main" id="{FEAE639E-C5AE-4B0A-A7E0-F6A5B0E0A334}"/>
              </a:ext>
            </a:extLst>
          </p:cNvPr>
          <p:cNvSpPr/>
          <p:nvPr userDrawn="1">
            <p:custDataLst>
              <p:tags r:id="rId31"/>
            </p:custDataLst>
          </p:nvPr>
        </p:nvSpPr>
        <p:spPr>
          <a:xfrm>
            <a:off x="3318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0" name="Rectangle 39" hidden="1">
            <a:extLst>
              <a:ext uri="{FF2B5EF4-FFF2-40B4-BE49-F238E27FC236}">
                <a16:creationId xmlns:a16="http://schemas.microsoft.com/office/drawing/2014/main" id="{8E434181-D8A6-4ACD-9781-D820F738EACD}"/>
              </a:ext>
            </a:extLst>
          </p:cNvPr>
          <p:cNvSpPr/>
          <p:nvPr userDrawn="1">
            <p:custDataLst>
              <p:tags r:id="rId32"/>
            </p:custDataLst>
          </p:nvPr>
        </p:nvSpPr>
        <p:spPr>
          <a:xfrm>
            <a:off x="3944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1" name="Rectangle 40" hidden="1">
            <a:extLst>
              <a:ext uri="{FF2B5EF4-FFF2-40B4-BE49-F238E27FC236}">
                <a16:creationId xmlns:a16="http://schemas.microsoft.com/office/drawing/2014/main" id="{127B2E2A-52D9-49F4-9D86-BAF6CE3CF539}"/>
              </a:ext>
            </a:extLst>
          </p:cNvPr>
          <p:cNvSpPr/>
          <p:nvPr userDrawn="1">
            <p:custDataLst>
              <p:tags r:id="rId33"/>
            </p:custDataLst>
          </p:nvPr>
        </p:nvSpPr>
        <p:spPr>
          <a:xfrm>
            <a:off x="4304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2" name="Rectangle 41" hidden="1">
            <a:extLst>
              <a:ext uri="{FF2B5EF4-FFF2-40B4-BE49-F238E27FC236}">
                <a16:creationId xmlns:a16="http://schemas.microsoft.com/office/drawing/2014/main" id="{0DA620EB-8B0B-436B-9121-3251E2FB9FAB}"/>
              </a:ext>
            </a:extLst>
          </p:cNvPr>
          <p:cNvSpPr/>
          <p:nvPr userDrawn="1">
            <p:custDataLst>
              <p:tags r:id="rId34"/>
            </p:custDataLst>
          </p:nvPr>
        </p:nvSpPr>
        <p:spPr>
          <a:xfrm>
            <a:off x="4930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3" name="Rectangle 42" hidden="1">
            <a:extLst>
              <a:ext uri="{FF2B5EF4-FFF2-40B4-BE49-F238E27FC236}">
                <a16:creationId xmlns:a16="http://schemas.microsoft.com/office/drawing/2014/main" id="{2D5A9CA0-56EF-4AD2-B5E5-FE3098EB6596}"/>
              </a:ext>
            </a:extLst>
          </p:cNvPr>
          <p:cNvSpPr/>
          <p:nvPr userDrawn="1">
            <p:custDataLst>
              <p:tags r:id="rId35"/>
            </p:custDataLst>
          </p:nvPr>
        </p:nvSpPr>
        <p:spPr>
          <a:xfrm>
            <a:off x="5290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4" name="Rectangle 43" hidden="1">
            <a:extLst>
              <a:ext uri="{FF2B5EF4-FFF2-40B4-BE49-F238E27FC236}">
                <a16:creationId xmlns:a16="http://schemas.microsoft.com/office/drawing/2014/main" id="{E3322AFB-C3F8-4584-B354-26E6FC8FC0F8}"/>
              </a:ext>
            </a:extLst>
          </p:cNvPr>
          <p:cNvSpPr/>
          <p:nvPr userDrawn="1">
            <p:custDataLst>
              <p:tags r:id="rId36"/>
            </p:custDataLst>
          </p:nvPr>
        </p:nvSpPr>
        <p:spPr>
          <a:xfrm>
            <a:off x="591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5" name="Rectangle 44" hidden="1">
            <a:extLst>
              <a:ext uri="{FF2B5EF4-FFF2-40B4-BE49-F238E27FC236}">
                <a16:creationId xmlns:a16="http://schemas.microsoft.com/office/drawing/2014/main" id="{F101F44C-AF82-4C50-8361-E1E8CDAED7CB}"/>
              </a:ext>
            </a:extLst>
          </p:cNvPr>
          <p:cNvSpPr/>
          <p:nvPr userDrawn="1">
            <p:custDataLst>
              <p:tags r:id="rId37"/>
            </p:custDataLst>
          </p:nvPr>
        </p:nvSpPr>
        <p:spPr>
          <a:xfrm>
            <a:off x="6276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6" name="Rectangle 45" hidden="1">
            <a:extLst>
              <a:ext uri="{FF2B5EF4-FFF2-40B4-BE49-F238E27FC236}">
                <a16:creationId xmlns:a16="http://schemas.microsoft.com/office/drawing/2014/main" id="{99F06B9D-0AB7-4B76-B8AD-02FD5467F2DA}"/>
              </a:ext>
            </a:extLst>
          </p:cNvPr>
          <p:cNvSpPr/>
          <p:nvPr userDrawn="1">
            <p:custDataLst>
              <p:tags r:id="rId38"/>
            </p:custDataLst>
          </p:nvPr>
        </p:nvSpPr>
        <p:spPr>
          <a:xfrm>
            <a:off x="6902000" y="360000"/>
            <a:ext cx="359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7" name="Rectangle 46" hidden="1">
            <a:extLst>
              <a:ext uri="{FF2B5EF4-FFF2-40B4-BE49-F238E27FC236}">
                <a16:creationId xmlns:a16="http://schemas.microsoft.com/office/drawing/2014/main" id="{B79CBA20-7292-4EB7-8DB5-E8B4BAB62244}"/>
              </a:ext>
            </a:extLst>
          </p:cNvPr>
          <p:cNvSpPr/>
          <p:nvPr userDrawn="1">
            <p:custDataLst>
              <p:tags r:id="rId39"/>
            </p:custDataLst>
          </p:nvPr>
        </p:nvSpPr>
        <p:spPr>
          <a:xfrm>
            <a:off x="7262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8" name="Rectangle 47" hidden="1">
            <a:extLst>
              <a:ext uri="{FF2B5EF4-FFF2-40B4-BE49-F238E27FC236}">
                <a16:creationId xmlns:a16="http://schemas.microsoft.com/office/drawing/2014/main" id="{DD782FC1-3CF3-43A1-AB40-EA754E9CAECC}"/>
              </a:ext>
            </a:extLst>
          </p:cNvPr>
          <p:cNvSpPr/>
          <p:nvPr userDrawn="1">
            <p:custDataLst>
              <p:tags r:id="rId40"/>
            </p:custDataLst>
          </p:nvPr>
        </p:nvSpPr>
        <p:spPr>
          <a:xfrm>
            <a:off x="7888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9" name="Rectangle 48" hidden="1">
            <a:extLst>
              <a:ext uri="{FF2B5EF4-FFF2-40B4-BE49-F238E27FC236}">
                <a16:creationId xmlns:a16="http://schemas.microsoft.com/office/drawing/2014/main" id="{2086F463-A740-402E-9E1D-2A4A22D913E0}"/>
              </a:ext>
            </a:extLst>
          </p:cNvPr>
          <p:cNvSpPr/>
          <p:nvPr userDrawn="1">
            <p:custDataLst>
              <p:tags r:id="rId41"/>
            </p:custDataLst>
          </p:nvPr>
        </p:nvSpPr>
        <p:spPr>
          <a:xfrm>
            <a:off x="8248000" y="360000"/>
            <a:ext cx="625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0" name="Rectangle 49" hidden="1">
            <a:extLst>
              <a:ext uri="{FF2B5EF4-FFF2-40B4-BE49-F238E27FC236}">
                <a16:creationId xmlns:a16="http://schemas.microsoft.com/office/drawing/2014/main" id="{F370992A-92C7-4116-BC4C-9BADCB286F34}"/>
              </a:ext>
            </a:extLst>
          </p:cNvPr>
          <p:cNvSpPr/>
          <p:nvPr userDrawn="1">
            <p:custDataLst>
              <p:tags r:id="rId42"/>
            </p:custDataLst>
          </p:nvPr>
        </p:nvSpPr>
        <p:spPr>
          <a:xfrm>
            <a:off x="8874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1" name="Rectangle 50" hidden="1">
            <a:extLst>
              <a:ext uri="{FF2B5EF4-FFF2-40B4-BE49-F238E27FC236}">
                <a16:creationId xmlns:a16="http://schemas.microsoft.com/office/drawing/2014/main" id="{CF687FB8-6B1C-4D06-BD6F-1EE2F18345A8}"/>
              </a:ext>
            </a:extLst>
          </p:cNvPr>
          <p:cNvSpPr/>
          <p:nvPr userDrawn="1">
            <p:custDataLst>
              <p:tags r:id="rId43"/>
            </p:custDataLst>
          </p:nvPr>
        </p:nvSpPr>
        <p:spPr>
          <a:xfrm>
            <a:off x="9234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2" name="Rectangle 51" hidden="1">
            <a:extLst>
              <a:ext uri="{FF2B5EF4-FFF2-40B4-BE49-F238E27FC236}">
                <a16:creationId xmlns:a16="http://schemas.microsoft.com/office/drawing/2014/main" id="{8336EFA1-FACB-4BF7-9108-BEDA9F7D9FFA}"/>
              </a:ext>
            </a:extLst>
          </p:cNvPr>
          <p:cNvSpPr/>
          <p:nvPr userDrawn="1">
            <p:custDataLst>
              <p:tags r:id="rId44"/>
            </p:custDataLst>
          </p:nvPr>
        </p:nvSpPr>
        <p:spPr>
          <a:xfrm>
            <a:off x="9860000" y="360000"/>
            <a:ext cx="359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3" name="Rectangle 52" hidden="1">
            <a:extLst>
              <a:ext uri="{FF2B5EF4-FFF2-40B4-BE49-F238E27FC236}">
                <a16:creationId xmlns:a16="http://schemas.microsoft.com/office/drawing/2014/main" id="{7B05886B-7440-432D-BBAA-6255EDBC3023}"/>
              </a:ext>
            </a:extLst>
          </p:cNvPr>
          <p:cNvSpPr/>
          <p:nvPr userDrawn="1">
            <p:custDataLst>
              <p:tags r:id="rId45"/>
            </p:custDataLst>
          </p:nvPr>
        </p:nvSpPr>
        <p:spPr>
          <a:xfrm>
            <a:off x="10220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4" name="Rectangle 53" hidden="1">
            <a:extLst>
              <a:ext uri="{FF2B5EF4-FFF2-40B4-BE49-F238E27FC236}">
                <a16:creationId xmlns:a16="http://schemas.microsoft.com/office/drawing/2014/main" id="{6373290E-6A23-48F4-9DB8-E1A332CAF61A}"/>
              </a:ext>
            </a:extLst>
          </p:cNvPr>
          <p:cNvSpPr/>
          <p:nvPr userDrawn="1">
            <p:custDataLst>
              <p:tags r:id="rId46"/>
            </p:custDataLst>
          </p:nvPr>
        </p:nvSpPr>
        <p:spPr>
          <a:xfrm>
            <a:off x="1084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5" name="Rectangle 54" hidden="1">
            <a:extLst>
              <a:ext uri="{FF2B5EF4-FFF2-40B4-BE49-F238E27FC236}">
                <a16:creationId xmlns:a16="http://schemas.microsoft.com/office/drawing/2014/main" id="{8E2359D7-F7DF-429E-B906-D1EA9B877410}"/>
              </a:ext>
            </a:extLst>
          </p:cNvPr>
          <p:cNvSpPr/>
          <p:nvPr userDrawn="1">
            <p:custDataLst>
              <p:tags r:id="rId47"/>
            </p:custDataLst>
          </p:nvPr>
        </p:nvSpPr>
        <p:spPr>
          <a:xfrm>
            <a:off x="11206000" y="360000"/>
            <a:ext cx="625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63" r:id="rId2"/>
    <p:sldLayoutId id="2147483764" r:id="rId3"/>
    <p:sldLayoutId id="2147483765" r:id="rId4"/>
    <p:sldLayoutId id="2147483737" r:id="rId5"/>
    <p:sldLayoutId id="2147483766" r:id="rId6"/>
    <p:sldLayoutId id="2147483731" r:id="rId7"/>
    <p:sldLayoutId id="2147483767" r:id="rId8"/>
    <p:sldLayoutId id="2147483732"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43" r:id="rId20"/>
    <p:sldLayoutId id="2147483744" r:id="rId21"/>
    <p:sldLayoutId id="2147483759" r:id="rId22"/>
    <p:sldLayoutId id="2147483753" r:id="rId23"/>
  </p:sldLayoutIdLst>
  <p:hf hdr="0"/>
  <p:txStyles>
    <p:titleStyle>
      <a:lvl1pPr algn="l" defTabSz="914400" rtl="0" eaLnBrk="1" latinLnBrk="0" hangingPunct="1">
        <a:lnSpc>
          <a:spcPct val="83000"/>
        </a:lnSpc>
        <a:spcBef>
          <a:spcPct val="0"/>
        </a:spcBef>
        <a:buNone/>
        <a:defRPr sz="3600" kern="1200">
          <a:solidFill>
            <a:schemeClr val="tx1"/>
          </a:solidFill>
          <a:latin typeface="+mj-lt"/>
          <a:ea typeface="+mj-ea"/>
          <a:cs typeface="+mj-cs"/>
        </a:defRPr>
      </a:lvl1pPr>
    </p:titleStyle>
    <p:bodyStyle>
      <a:lvl1pPr marL="270000" indent="-27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810000" indent="-27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a:solidFill>
            <a:schemeClr val="tx1"/>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20000"/>
        </a:lnSpc>
        <a:spcBef>
          <a:spcPts val="0"/>
        </a:spcBef>
        <a:spcAft>
          <a:spcPts val="600"/>
        </a:spcAft>
        <a:buFont typeface="Arial" panose="020B0604020202020204" pitchFamily="34" charset="0"/>
        <a:buChar char="​"/>
        <a:defRPr sz="1000" b="1" kern="1200" baseline="0">
          <a:solidFill>
            <a:schemeClr val="tx1"/>
          </a:solidFill>
          <a:latin typeface="+mj-lt"/>
          <a:ea typeface="+mn-ea"/>
          <a:cs typeface="+mn-cs"/>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83000"/>
        </a:lnSpc>
        <a:spcBef>
          <a:spcPts val="0"/>
        </a:spcBef>
        <a:spcAft>
          <a:spcPts val="0"/>
        </a:spcAft>
        <a:buFont typeface="Arial" panose="020B0604020202020204" pitchFamily="34" charset="0"/>
        <a:buChar char="​"/>
        <a:defRPr sz="60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53" userDrawn="1">
          <p15:clr>
            <a:srgbClr val="F26B43"/>
          </p15:clr>
        </p15:guide>
        <p15:guide id="2" pos="4347" userDrawn="1">
          <p15:clr>
            <a:srgbClr val="F26B43"/>
          </p15:clr>
        </p15:guide>
        <p15:guide id="3" orient="horz" pos="226" userDrawn="1">
          <p15:clr>
            <a:srgbClr val="F26B43"/>
          </p15:clr>
        </p15:guide>
        <p15:guide id="4" orient="horz" pos="4093" userDrawn="1">
          <p15:clr>
            <a:srgbClr val="F26B43"/>
          </p15:clr>
        </p15:guide>
        <p15:guide id="5" pos="6437" userDrawn="1">
          <p15:clr>
            <a:srgbClr val="F26B43"/>
          </p15:clr>
        </p15:guide>
        <p15:guide id="6" pos="6832" userDrawn="1">
          <p15:clr>
            <a:srgbClr val="F26B43"/>
          </p15:clr>
        </p15:guide>
        <p15:guide id="7" pos="2090" userDrawn="1">
          <p15:clr>
            <a:srgbClr val="F26B43"/>
          </p15:clr>
        </p15:guide>
        <p15:guide id="8" pos="2484" userDrawn="1">
          <p15:clr>
            <a:srgbClr val="F26B43"/>
          </p15:clr>
        </p15:guide>
        <p15:guide id="9" pos="847" userDrawn="1">
          <p15:clr>
            <a:srgbClr val="F26B43"/>
          </p15:clr>
        </p15:guide>
        <p15:guide id="10" pos="1242" userDrawn="1">
          <p15:clr>
            <a:srgbClr val="F26B43"/>
          </p15:clr>
        </p15:guide>
        <p15:guide id="11" pos="2711" userDrawn="1">
          <p15:clr>
            <a:srgbClr val="F26B43"/>
          </p15:clr>
        </p15:guide>
        <p15:guide id="12" pos="3105" userDrawn="1">
          <p15:clr>
            <a:srgbClr val="F26B43"/>
          </p15:clr>
        </p15:guide>
        <p15:guide id="13" pos="5195" userDrawn="1">
          <p15:clr>
            <a:srgbClr val="F26B43"/>
          </p15:clr>
        </p15:guide>
        <p15:guide id="14" pos="5589" userDrawn="1">
          <p15:clr>
            <a:srgbClr val="F26B43"/>
          </p15:clr>
        </p15:guide>
        <p15:guide id="15" pos="3332" userDrawn="1">
          <p15:clr>
            <a:srgbClr val="F26B43"/>
          </p15:clr>
        </p15:guide>
        <p15:guide id="16" pos="4574" userDrawn="1">
          <p15:clr>
            <a:srgbClr val="F26B43"/>
          </p15:clr>
        </p15:guide>
        <p15:guide id="17" pos="4968" userDrawn="1">
          <p15:clr>
            <a:srgbClr val="F26B43"/>
          </p15:clr>
        </p15:guide>
        <p15:guide id="18" pos="5816" userDrawn="1">
          <p15:clr>
            <a:srgbClr val="F26B43"/>
          </p15:clr>
        </p15:guide>
        <p15:guide id="19" pos="6211" userDrawn="1">
          <p15:clr>
            <a:srgbClr val="F26B43"/>
          </p15:clr>
        </p15:guide>
        <p15:guide id="20" pos="3726" userDrawn="1">
          <p15:clr>
            <a:srgbClr val="F26B43"/>
          </p15:clr>
        </p15:guide>
        <p15:guide id="21" pos="1468" userDrawn="1">
          <p15:clr>
            <a:srgbClr val="F26B43"/>
          </p15:clr>
        </p15:guide>
        <p15:guide id="22" pos="1863" userDrawn="1">
          <p15:clr>
            <a:srgbClr val="F26B43"/>
          </p15:clr>
        </p15:guide>
        <p15:guide id="23" pos="7058" userDrawn="1">
          <p15:clr>
            <a:srgbClr val="F26B43"/>
          </p15:clr>
        </p15:guide>
        <p15:guide id="24" pos="226" userDrawn="1">
          <p15:clr>
            <a:srgbClr val="F26B43"/>
          </p15:clr>
        </p15:guide>
        <p15:guide id="25" pos="621" userDrawn="1">
          <p15:clr>
            <a:srgbClr val="F26B43"/>
          </p15:clr>
        </p15:guide>
        <p15:guide id="26" pos="745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7.jfif"/><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309D65-9A27-4A34-8FB3-6C1870B36EDB}"/>
              </a:ext>
            </a:extLst>
          </p:cNvPr>
          <p:cNvSpPr>
            <a:spLocks noGrp="1"/>
          </p:cNvSpPr>
          <p:nvPr>
            <p:ph type="ctrTitle"/>
          </p:nvPr>
        </p:nvSpPr>
        <p:spPr/>
        <p:txBody>
          <a:bodyPr/>
          <a:lstStyle/>
          <a:p>
            <a:r>
              <a:rPr lang="da-DK" dirty="0"/>
              <a:t>OK24 </a:t>
            </a:r>
            <a:br>
              <a:rPr lang="da-DK" dirty="0"/>
            </a:br>
            <a:r>
              <a:rPr lang="da-DK" sz="2000" dirty="0"/>
              <a:t>- Resultatet i kommunerne</a:t>
            </a:r>
          </a:p>
        </p:txBody>
      </p:sp>
      <p:sp>
        <p:nvSpPr>
          <p:cNvPr id="107" name="Date Placeholder 106">
            <a:extLst>
              <a:ext uri="{FF2B5EF4-FFF2-40B4-BE49-F238E27FC236}">
                <a16:creationId xmlns:a16="http://schemas.microsoft.com/office/drawing/2014/main" id="{A0778C2C-7DA9-4D1D-8B09-DD9209E8C95D}"/>
              </a:ext>
            </a:extLst>
          </p:cNvPr>
          <p:cNvSpPr>
            <a:spLocks noGrp="1"/>
          </p:cNvSpPr>
          <p:nvPr>
            <p:ph type="dt" sz="half" idx="10"/>
          </p:nvPr>
        </p:nvSpPr>
        <p:spPr>
          <a:xfrm>
            <a:off x="360000" y="6033600"/>
            <a:ext cx="5544000" cy="468000"/>
          </a:xfrm>
        </p:spPr>
        <p:txBody>
          <a:bodyPr/>
          <a:lstStyle/>
          <a:p>
            <a:fld id="{5E7F469A-D844-4687-9D05-1C2BCF471069}" type="datetime2">
              <a:rPr lang="da-DK" smtClean="0"/>
              <a:pPr/>
              <a:t>19. marts 2024</a:t>
            </a:fld>
            <a:endParaRPr lang="da-DK"/>
          </a:p>
        </p:txBody>
      </p:sp>
      <p:sp>
        <p:nvSpPr>
          <p:cNvPr id="108" name="Footer Placeholder 107">
            <a:extLst>
              <a:ext uri="{FF2B5EF4-FFF2-40B4-BE49-F238E27FC236}">
                <a16:creationId xmlns:a16="http://schemas.microsoft.com/office/drawing/2014/main" id="{60BC917B-A4FC-461D-BFE3-020CCA777809}"/>
              </a:ext>
            </a:extLst>
          </p:cNvPr>
          <p:cNvSpPr>
            <a:spLocks noGrp="1"/>
          </p:cNvSpPr>
          <p:nvPr>
            <p:ph type="ftr" sz="quarter" idx="11"/>
          </p:nvPr>
        </p:nvSpPr>
        <p:spPr>
          <a:xfrm>
            <a:off x="0" y="6876000"/>
            <a:ext cx="0" cy="0"/>
          </a:xfrm>
        </p:spPr>
        <p:txBody>
          <a:bodyPr/>
          <a:lstStyle/>
          <a:p>
            <a:endParaRPr lang="da-DK"/>
          </a:p>
        </p:txBody>
      </p:sp>
      <p:sp>
        <p:nvSpPr>
          <p:cNvPr id="109" name="Slide Number Placeholder 108">
            <a:extLst>
              <a:ext uri="{FF2B5EF4-FFF2-40B4-BE49-F238E27FC236}">
                <a16:creationId xmlns:a16="http://schemas.microsoft.com/office/drawing/2014/main" id="{01EE4C6D-03A7-41DD-A59A-2774E9479125}"/>
              </a:ext>
            </a:extLst>
          </p:cNvPr>
          <p:cNvSpPr>
            <a:spLocks noGrp="1"/>
          </p:cNvSpPr>
          <p:nvPr>
            <p:ph type="sldNum" sz="quarter" idx="12"/>
          </p:nvPr>
        </p:nvSpPr>
        <p:spPr>
          <a:xfrm>
            <a:off x="0" y="6876000"/>
            <a:ext cx="0" cy="0"/>
          </a:xfrm>
        </p:spPr>
        <p:txBody>
          <a:bodyPr/>
          <a:lstStyle/>
          <a:p>
            <a:fld id="{23AA811B-2EBD-4900-905E-5BE206449611}" type="slidenum">
              <a:rPr lang="da-DK" smtClean="0"/>
              <a:pPr/>
              <a:t>1</a:t>
            </a:fld>
            <a:endParaRPr lang="da-DK"/>
          </a:p>
        </p:txBody>
      </p:sp>
      <p:sp>
        <p:nvSpPr>
          <p:cNvPr id="6" name="Picture Placeholder 5">
            <a:extLst>
              <a:ext uri="{FF2B5EF4-FFF2-40B4-BE49-F238E27FC236}">
                <a16:creationId xmlns:a16="http://schemas.microsoft.com/office/drawing/2014/main" id="{90FFF0B2-B7BC-46F5-8741-6D1D74B1D751}"/>
              </a:ext>
            </a:extLst>
          </p:cNvPr>
          <p:cNvSpPr>
            <a:spLocks noGrp="1"/>
          </p:cNvSpPr>
          <p:nvPr>
            <p:ph type="pic" sz="quarter" idx="13"/>
          </p:nvPr>
        </p:nvSpPr>
        <p:spPr/>
        <p:txBody>
          <a:bodyPr/>
          <a:lstStyle/>
          <a:p>
            <a:endParaRPr lang="da-DK"/>
          </a:p>
        </p:txBody>
      </p:sp>
    </p:spTree>
    <p:extLst>
      <p:ext uri="{BB962C8B-B14F-4D97-AF65-F5344CB8AC3E}">
        <p14:creationId xmlns:p14="http://schemas.microsoft.com/office/powerpoint/2010/main" val="2364582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a:xfrm>
            <a:off x="360000" y="802800"/>
            <a:ext cx="11473200" cy="1278000"/>
          </a:xfrm>
        </p:spPr>
        <p:txBody>
          <a:bodyPr anchor="t">
            <a:normAutofit/>
          </a:bodyPr>
          <a:lstStyle/>
          <a:p>
            <a:r>
              <a:rPr lang="da-DK"/>
              <a:t>Barsel</a:t>
            </a:r>
          </a:p>
        </p:txBody>
      </p:sp>
      <p:pic>
        <p:nvPicPr>
          <p:cNvPr id="9" name="Billede 8" descr="Et billede, der indeholder moderskab, person, mave, kvinde&#10;&#10;Automatisk genereret beskrivelse">
            <a:extLst>
              <a:ext uri="{FF2B5EF4-FFF2-40B4-BE49-F238E27FC236}">
                <a16:creationId xmlns:a16="http://schemas.microsoft.com/office/drawing/2014/main" id="{8238D1E2-E651-8D23-8C9B-78D077604B87}"/>
              </a:ext>
            </a:extLst>
          </p:cNvPr>
          <p:cNvPicPr>
            <a:picLocks noChangeAspect="1"/>
          </p:cNvPicPr>
          <p:nvPr/>
        </p:nvPicPr>
        <p:blipFill rotWithShape="1">
          <a:blip r:embed="rId3">
            <a:extLst>
              <a:ext uri="{28A0092B-C50C-407E-A947-70E740481C1C}">
                <a14:useLocalDpi xmlns:a14="http://schemas.microsoft.com/office/drawing/2010/main" val="0"/>
              </a:ext>
            </a:extLst>
          </a:blip>
          <a:srcRect r="26734" b="1"/>
          <a:stretch/>
        </p:blipFill>
        <p:spPr>
          <a:xfrm>
            <a:off x="359999" y="2080800"/>
            <a:ext cx="4569189" cy="4053600"/>
          </a:xfrm>
          <a:prstGeom prst="rect">
            <a:avLst/>
          </a:prstGeom>
          <a:noFill/>
        </p:spPr>
      </p:pic>
      <p:sp>
        <p:nvSpPr>
          <p:cNvPr id="3" name="Pladsholder til indhold 2">
            <a:extLst>
              <a:ext uri="{FF2B5EF4-FFF2-40B4-BE49-F238E27FC236}">
                <a16:creationId xmlns:a16="http://schemas.microsoft.com/office/drawing/2014/main" id="{E10BCDF2-1100-4941-8F9C-0BDD2826731B}"/>
              </a:ext>
            </a:extLst>
          </p:cNvPr>
          <p:cNvSpPr>
            <a:spLocks noGrp="1"/>
          </p:cNvSpPr>
          <p:nvPr>
            <p:ph sz="quarter" idx="14"/>
          </p:nvPr>
        </p:nvSpPr>
        <p:spPr>
          <a:xfrm>
            <a:off x="6275388" y="2084400"/>
            <a:ext cx="5556250" cy="4049700"/>
          </a:xfrm>
        </p:spPr>
        <p:txBody>
          <a:bodyPr vert="horz" lIns="0" tIns="0" rIns="0" bIns="0" rtlCol="0" anchor="t">
            <a:normAutofit lnSpcReduction="10000"/>
          </a:bodyPr>
          <a:lstStyle/>
          <a:p>
            <a:pPr marL="269875" indent="-269875"/>
            <a:r>
              <a:rPr lang="da-DK" dirty="0"/>
              <a:t>3 ugers ekstra </a:t>
            </a:r>
            <a:r>
              <a:rPr lang="da-DK" dirty="0" err="1"/>
              <a:t>lønret</a:t>
            </a:r>
            <a:r>
              <a:rPr lang="da-DK" dirty="0"/>
              <a:t> </a:t>
            </a:r>
            <a:r>
              <a:rPr lang="da-DK" b="0" i="0" dirty="0">
                <a:solidFill>
                  <a:srgbClr val="222222"/>
                </a:solidFill>
                <a:effectLst/>
              </a:rPr>
              <a:t>til alle medforældre. Det giver familier bedre </a:t>
            </a:r>
            <a:r>
              <a:rPr lang="da-DK" dirty="0">
                <a:solidFill>
                  <a:srgbClr val="222222"/>
                </a:solidFill>
                <a:ea typeface="+mn-lt"/>
                <a:cs typeface="+mn-lt"/>
              </a:rPr>
              <a:t>muligheder</a:t>
            </a:r>
            <a:r>
              <a:rPr lang="da-DK" b="0" i="0" dirty="0">
                <a:solidFill>
                  <a:srgbClr val="222222"/>
                </a:solidFill>
                <a:effectLst/>
              </a:rPr>
              <a:t> for at udnytte den øremærkede barsel i den nye barselsorlov, at man nu får løn i hele perioden</a:t>
            </a:r>
            <a:endParaRPr lang="en-US" dirty="0"/>
          </a:p>
          <a:p>
            <a:pPr marL="269875" indent="-269875"/>
            <a:r>
              <a:rPr lang="da-DK" dirty="0">
                <a:solidFill>
                  <a:srgbClr val="222222"/>
                </a:solidFill>
              </a:rPr>
              <a:t>Med de nye uger ser medforældres </a:t>
            </a:r>
            <a:r>
              <a:rPr lang="da-DK" dirty="0" err="1">
                <a:solidFill>
                  <a:srgbClr val="222222"/>
                </a:solidFill>
              </a:rPr>
              <a:t>lønret</a:t>
            </a:r>
            <a:r>
              <a:rPr lang="da-DK" dirty="0">
                <a:solidFill>
                  <a:srgbClr val="222222"/>
                </a:solidFill>
              </a:rPr>
              <a:t> således ud: </a:t>
            </a:r>
          </a:p>
          <a:p>
            <a:pPr marL="539750" lvl="1" indent="-269875">
              <a:buFont typeface="Courier New" panose="02070309020205020404" pitchFamily="49" charset="0"/>
              <a:buChar char="o"/>
            </a:pPr>
            <a:r>
              <a:rPr lang="da-DK" dirty="0">
                <a:solidFill>
                  <a:srgbClr val="222222"/>
                </a:solidFill>
              </a:rPr>
              <a:t>2 uger i tilknytning til fødslen</a:t>
            </a:r>
          </a:p>
          <a:p>
            <a:pPr marL="539750" lvl="1" indent="-269875">
              <a:buFont typeface="Courier New" panose="02070309020205020404" pitchFamily="49" charset="0"/>
              <a:buChar char="o"/>
            </a:pPr>
            <a:r>
              <a:rPr lang="da-DK" dirty="0">
                <a:solidFill>
                  <a:srgbClr val="222222"/>
                </a:solidFill>
              </a:rPr>
              <a:t>Derefter 10 </a:t>
            </a:r>
            <a:r>
              <a:rPr lang="da-DK" dirty="0"/>
              <a:t>øremærkede </a:t>
            </a:r>
            <a:r>
              <a:rPr lang="da-DK" dirty="0">
                <a:solidFill>
                  <a:srgbClr val="222222"/>
                </a:solidFill>
              </a:rPr>
              <a:t>uger + 6 deleuger (i perioden 10 uger efter fødslen)</a:t>
            </a:r>
            <a:endParaRPr lang="da-DK" b="0" i="0" dirty="0">
              <a:solidFill>
                <a:srgbClr val="222222"/>
              </a:solidFill>
              <a:effectLst/>
            </a:endParaRPr>
          </a:p>
          <a:p>
            <a:pPr marL="269875" indent="-269875" algn="l"/>
            <a:r>
              <a:rPr lang="da-DK" b="0" i="0" dirty="0" err="1">
                <a:solidFill>
                  <a:srgbClr val="222222"/>
                </a:solidFill>
                <a:effectLst/>
              </a:rPr>
              <a:t>Flerlinge</a:t>
            </a:r>
            <a:r>
              <a:rPr lang="da-DK" dirty="0">
                <a:solidFill>
                  <a:srgbClr val="222222"/>
                </a:solidFill>
              </a:rPr>
              <a:t>-</a:t>
            </a:r>
            <a:r>
              <a:rPr lang="da-DK" b="0" i="0" dirty="0">
                <a:solidFill>
                  <a:srgbClr val="222222"/>
                </a:solidFill>
                <a:effectLst/>
              </a:rPr>
              <a:t>forældre </a:t>
            </a:r>
            <a:r>
              <a:rPr lang="da-DK" dirty="0">
                <a:solidFill>
                  <a:srgbClr val="222222"/>
                </a:solidFill>
              </a:rPr>
              <a:t>får hver 13 uger ekstra, gælder også adoptanter hvis børnene er under 1 år ved modtagelsen (Forudsat at lovforslag nr. L96 om barselsloven vedtages i sin helhed)</a:t>
            </a:r>
            <a:endParaRPr lang="da-DK" b="0" i="0" dirty="0">
              <a:solidFill>
                <a:srgbClr val="222222"/>
              </a:solidFill>
              <a:effectLst/>
            </a:endParaRPr>
          </a:p>
          <a:p>
            <a:pPr marL="269875" indent="-269875" algn="l"/>
            <a:r>
              <a:rPr lang="da-DK" dirty="0">
                <a:solidFill>
                  <a:srgbClr val="222222"/>
                </a:solidFill>
              </a:rPr>
              <a:t>Soloforældre får 10 uger ekstra, gælder også ved adoption</a:t>
            </a:r>
            <a:endParaRPr lang="da-DK" b="0" i="0" dirty="0">
              <a:solidFill>
                <a:srgbClr val="222222"/>
              </a:solidFill>
              <a:effectLst/>
            </a:endParaRPr>
          </a:p>
          <a:p>
            <a:pPr marL="269875" indent="-269875"/>
            <a:r>
              <a:rPr lang="da-DK" b="0" i="0" dirty="0">
                <a:solidFill>
                  <a:srgbClr val="222222"/>
                </a:solidFill>
                <a:effectLst/>
              </a:rPr>
              <a:t>Ændringerne </a:t>
            </a:r>
            <a:r>
              <a:rPr lang="da-DK" dirty="0">
                <a:solidFill>
                  <a:srgbClr val="222222"/>
                </a:solidFill>
                <a:ea typeface="+mn-lt"/>
                <a:cs typeface="+mn-lt"/>
              </a:rPr>
              <a:t>træder </a:t>
            </a:r>
            <a:r>
              <a:rPr lang="da-DK" dirty="0">
                <a:solidFill>
                  <a:srgbClr val="222222"/>
                </a:solidFill>
              </a:rPr>
              <a:t>i</a:t>
            </a:r>
            <a:r>
              <a:rPr lang="da-DK" b="0" i="0" dirty="0">
                <a:solidFill>
                  <a:srgbClr val="222222"/>
                </a:solidFill>
                <a:effectLst/>
              </a:rPr>
              <a:t> kraft for børn født 1. april 2024 eller senere</a:t>
            </a:r>
          </a:p>
          <a:p>
            <a:pPr marL="269875" indent="-269875"/>
            <a:endParaRPr lang="da-DK" dirty="0"/>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19. marts 2024</a:t>
            </a:fld>
            <a:endParaRPr lang="da-DK"/>
          </a:p>
        </p:txBody>
      </p:sp>
      <p:sp>
        <p:nvSpPr>
          <p:cNvPr id="16" name="Footer Placeholder 6">
            <a:extLst>
              <a:ext uri="{FF2B5EF4-FFF2-40B4-BE49-F238E27FC236}">
                <a16:creationId xmlns:a16="http://schemas.microsoft.com/office/drawing/2014/main" id="{B95B13C9-B02B-E31B-18A3-CBD47D90BFF0}"/>
              </a:ext>
            </a:extLst>
          </p:cNvPr>
          <p:cNvSpPr>
            <a:spLocks noGrp="1"/>
          </p:cNvSpPr>
          <p:nvPr>
            <p:ph type="ftr" sz="quarter" idx="11"/>
          </p:nvPr>
        </p:nvSpPr>
        <p:spPr>
          <a:xfrm>
            <a:off x="1344613" y="360000"/>
            <a:ext cx="1612900" cy="108000"/>
          </a:xfrm>
        </p:spPr>
        <p:txBody>
          <a:bodyPr/>
          <a:lstStyle/>
          <a:p>
            <a:endParaRPr lang="da-DK"/>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10</a:t>
            </a:fld>
            <a:endParaRPr lang="da-DK"/>
          </a:p>
        </p:txBody>
      </p:sp>
    </p:spTree>
    <p:extLst>
      <p:ext uri="{BB962C8B-B14F-4D97-AF65-F5344CB8AC3E}">
        <p14:creationId xmlns:p14="http://schemas.microsoft.com/office/powerpoint/2010/main" val="3513379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a:xfrm>
            <a:off x="360000" y="802800"/>
            <a:ext cx="11473200" cy="1278000"/>
          </a:xfrm>
        </p:spPr>
        <p:txBody>
          <a:bodyPr anchor="t">
            <a:normAutofit/>
          </a:bodyPr>
          <a:lstStyle/>
          <a:p>
            <a:r>
              <a:rPr lang="da-DK" dirty="0"/>
              <a:t>Tillidsvalgte</a:t>
            </a:r>
          </a:p>
        </p:txBody>
      </p:sp>
      <p:pic>
        <p:nvPicPr>
          <p:cNvPr id="9" name="Billede 8" descr="Et billede, der indeholder kort, tekst, person&#10;&#10;Automatisk genereret beskrivelse">
            <a:extLst>
              <a:ext uri="{FF2B5EF4-FFF2-40B4-BE49-F238E27FC236}">
                <a16:creationId xmlns:a16="http://schemas.microsoft.com/office/drawing/2014/main" id="{4C736E3C-8339-EF2D-8C30-BFC697DF1DE7}"/>
              </a:ext>
            </a:extLst>
          </p:cNvPr>
          <p:cNvPicPr>
            <a:picLocks noChangeAspect="1"/>
          </p:cNvPicPr>
          <p:nvPr/>
        </p:nvPicPr>
        <p:blipFill rotWithShape="1">
          <a:blip r:embed="rId3">
            <a:extLst>
              <a:ext uri="{28A0092B-C50C-407E-A947-70E740481C1C}">
                <a14:useLocalDpi xmlns:a14="http://schemas.microsoft.com/office/drawing/2010/main" val="0"/>
              </a:ext>
            </a:extLst>
          </a:blip>
          <a:srcRect t="29250" r="-3" b="-3"/>
          <a:stretch/>
        </p:blipFill>
        <p:spPr>
          <a:xfrm>
            <a:off x="360000" y="2080800"/>
            <a:ext cx="3133214" cy="2779661"/>
          </a:xfrm>
          <a:prstGeom prst="rect">
            <a:avLst/>
          </a:prstGeom>
          <a:noFill/>
        </p:spPr>
      </p:pic>
      <p:sp>
        <p:nvSpPr>
          <p:cNvPr id="3" name="Pladsholder til indhold 2">
            <a:extLst>
              <a:ext uri="{FF2B5EF4-FFF2-40B4-BE49-F238E27FC236}">
                <a16:creationId xmlns:a16="http://schemas.microsoft.com/office/drawing/2014/main" id="{E10BCDF2-1100-4941-8F9C-0BDD2826731B}"/>
              </a:ext>
            </a:extLst>
          </p:cNvPr>
          <p:cNvSpPr>
            <a:spLocks noGrp="1"/>
          </p:cNvSpPr>
          <p:nvPr>
            <p:ph sz="quarter" idx="14"/>
          </p:nvPr>
        </p:nvSpPr>
        <p:spPr>
          <a:xfrm>
            <a:off x="3708971" y="2084400"/>
            <a:ext cx="8122667" cy="4049700"/>
          </a:xfrm>
        </p:spPr>
        <p:txBody>
          <a:bodyPr vert="horz" lIns="0" tIns="0" rIns="0" bIns="0" rtlCol="0" anchor="t">
            <a:noAutofit/>
          </a:bodyPr>
          <a:lstStyle/>
          <a:p>
            <a:pPr marL="269875" indent="-269875">
              <a:lnSpc>
                <a:spcPct val="90000"/>
              </a:lnSpc>
            </a:pPr>
            <a:r>
              <a:rPr lang="da-DK" dirty="0"/>
              <a:t>Det bliver muligt at vælge mere end en tillidsrepræsentant pr. overenskomstgruppe pr. institution, og fra 1. oktober 2024 bliver det muligt at inddrage en mægler, hvis man ikke kan blive enige om tillidsrepræsentantstrukturen lokalt</a:t>
            </a:r>
            <a:br>
              <a:rPr lang="da-DK" dirty="0"/>
            </a:br>
            <a:endParaRPr lang="da-DK" dirty="0"/>
          </a:p>
          <a:p>
            <a:pPr marL="269875" indent="-269875">
              <a:lnSpc>
                <a:spcPct val="90000"/>
              </a:lnSpc>
            </a:pPr>
            <a:r>
              <a:rPr lang="da-DK" dirty="0"/>
              <a:t>Tillidsrepræsentanten får ret til at mødes med nyansatte kollegaer i arbejdstiden, fx i forbindelse med introduktion til arbejdspladsen for nye medarbejdere</a:t>
            </a:r>
          </a:p>
          <a:p>
            <a:pPr marL="269875" indent="-269875">
              <a:lnSpc>
                <a:spcPct val="90000"/>
              </a:lnSpc>
            </a:pPr>
            <a:endParaRPr lang="da-DK" dirty="0"/>
          </a:p>
          <a:p>
            <a:pPr marL="269875" indent="-269875">
              <a:lnSpc>
                <a:spcPct val="90000"/>
              </a:lnSpc>
            </a:pPr>
            <a:r>
              <a:rPr lang="da-DK" dirty="0"/>
              <a:t>Målgruppen for lokal AKUT udvides til også at omfatte arbejdsmiljørepræsentanter, øvrige medarbejderrepræsentanter (og ledere)</a:t>
            </a:r>
          </a:p>
          <a:p>
            <a:pPr marL="539750" lvl="1" indent="-269875">
              <a:lnSpc>
                <a:spcPct val="90000"/>
              </a:lnSpc>
            </a:pPr>
            <a:endParaRPr lang="da-DK" dirty="0"/>
          </a:p>
          <a:p>
            <a:pPr marL="269875" indent="-269875">
              <a:lnSpc>
                <a:spcPct val="90000"/>
              </a:lnSpc>
            </a:pPr>
            <a:endParaRPr lang="da-DK" dirty="0"/>
          </a:p>
        </p:txBody>
      </p:sp>
      <p:sp>
        <p:nvSpPr>
          <p:cNvPr id="14" name="Text Placeholder 4">
            <a:extLst>
              <a:ext uri="{FF2B5EF4-FFF2-40B4-BE49-F238E27FC236}">
                <a16:creationId xmlns:a16="http://schemas.microsoft.com/office/drawing/2014/main" id="{E2D7956B-E856-CB8F-224F-9EB28827DC99}"/>
              </a:ext>
            </a:extLst>
          </p:cNvPr>
          <p:cNvSpPr>
            <a:spLocks noGrp="1"/>
          </p:cNvSpPr>
          <p:nvPr>
            <p:ph type="body" sz="quarter" idx="13"/>
          </p:nvPr>
        </p:nvSpPr>
        <p:spPr>
          <a:xfrm>
            <a:off x="360000" y="6138000"/>
            <a:ext cx="11473200" cy="360000"/>
          </a:xfrm>
        </p:spPr>
        <p:txBody>
          <a:bodyPr/>
          <a:lstStyle/>
          <a:p>
            <a:endParaRPr lang="en-US"/>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19. marts 2024</a:t>
            </a:fld>
            <a:endParaRPr lang="da-DK"/>
          </a:p>
        </p:txBody>
      </p:sp>
      <p:sp>
        <p:nvSpPr>
          <p:cNvPr id="16" name="Footer Placeholder 6">
            <a:extLst>
              <a:ext uri="{FF2B5EF4-FFF2-40B4-BE49-F238E27FC236}">
                <a16:creationId xmlns:a16="http://schemas.microsoft.com/office/drawing/2014/main" id="{095E9B4D-E6B2-D40A-DEC6-B27846211C61}"/>
              </a:ext>
            </a:extLst>
          </p:cNvPr>
          <p:cNvSpPr>
            <a:spLocks noGrp="1"/>
          </p:cNvSpPr>
          <p:nvPr>
            <p:ph type="ftr" sz="quarter" idx="11"/>
          </p:nvPr>
        </p:nvSpPr>
        <p:spPr>
          <a:xfrm>
            <a:off x="1344613" y="360000"/>
            <a:ext cx="1612900" cy="108000"/>
          </a:xfrm>
        </p:spPr>
        <p:txBody>
          <a:bodyPr/>
          <a:lstStyle/>
          <a:p>
            <a:endParaRPr lang="da-DK"/>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11</a:t>
            </a:fld>
            <a:endParaRPr lang="da-DK"/>
          </a:p>
        </p:txBody>
      </p:sp>
    </p:spTree>
    <p:extLst>
      <p:ext uri="{BB962C8B-B14F-4D97-AF65-F5344CB8AC3E}">
        <p14:creationId xmlns:p14="http://schemas.microsoft.com/office/powerpoint/2010/main" val="3047855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a:xfrm>
            <a:off x="360000" y="802800"/>
            <a:ext cx="11473200" cy="1278000"/>
          </a:xfrm>
        </p:spPr>
        <p:txBody>
          <a:bodyPr anchor="t">
            <a:normAutofit/>
          </a:bodyPr>
          <a:lstStyle/>
          <a:p>
            <a:r>
              <a:rPr lang="da-DK" dirty="0"/>
              <a:t>Kandidatreform</a:t>
            </a:r>
          </a:p>
        </p:txBody>
      </p:sp>
      <p:pic>
        <p:nvPicPr>
          <p:cNvPr id="9" name="Billede 8" descr="Et billede, der indeholder kort, tekst, person&#10;&#10;Automatisk genereret beskrivelse">
            <a:extLst>
              <a:ext uri="{FF2B5EF4-FFF2-40B4-BE49-F238E27FC236}">
                <a16:creationId xmlns:a16="http://schemas.microsoft.com/office/drawing/2014/main" id="{4C736E3C-8339-EF2D-8C30-BFC697DF1DE7}"/>
              </a:ext>
            </a:extLst>
          </p:cNvPr>
          <p:cNvPicPr>
            <a:picLocks noChangeAspect="1"/>
          </p:cNvPicPr>
          <p:nvPr/>
        </p:nvPicPr>
        <p:blipFill rotWithShape="1">
          <a:blip r:embed="rId3">
            <a:extLst>
              <a:ext uri="{28A0092B-C50C-407E-A947-70E740481C1C}">
                <a14:useLocalDpi xmlns:a14="http://schemas.microsoft.com/office/drawing/2010/main" val="0"/>
              </a:ext>
            </a:extLst>
          </a:blip>
          <a:srcRect t="29250" r="-3" b="-3"/>
          <a:stretch/>
        </p:blipFill>
        <p:spPr>
          <a:xfrm>
            <a:off x="360000" y="2080800"/>
            <a:ext cx="3133214" cy="2779661"/>
          </a:xfrm>
          <a:prstGeom prst="rect">
            <a:avLst/>
          </a:prstGeom>
          <a:noFill/>
        </p:spPr>
      </p:pic>
      <p:sp>
        <p:nvSpPr>
          <p:cNvPr id="3" name="Pladsholder til indhold 2">
            <a:extLst>
              <a:ext uri="{FF2B5EF4-FFF2-40B4-BE49-F238E27FC236}">
                <a16:creationId xmlns:a16="http://schemas.microsoft.com/office/drawing/2014/main" id="{E10BCDF2-1100-4941-8F9C-0BDD2826731B}"/>
              </a:ext>
            </a:extLst>
          </p:cNvPr>
          <p:cNvSpPr>
            <a:spLocks noGrp="1"/>
          </p:cNvSpPr>
          <p:nvPr>
            <p:ph sz="quarter" idx="14"/>
          </p:nvPr>
        </p:nvSpPr>
        <p:spPr>
          <a:xfrm>
            <a:off x="3720959" y="2080800"/>
            <a:ext cx="8122667" cy="4212050"/>
          </a:xfrm>
        </p:spPr>
        <p:txBody>
          <a:bodyPr vert="horz" lIns="0" tIns="0" rIns="0" bIns="0" rtlCol="0" anchor="t">
            <a:noAutofit/>
          </a:bodyPr>
          <a:lstStyle/>
          <a:p>
            <a:r>
              <a:rPr lang="da-DK" sz="1600" dirty="0">
                <a:solidFill>
                  <a:schemeClr val="tx1"/>
                </a:solidFill>
              </a:rPr>
              <a:t>Nye kandidatuddannelser i forlængelse af politisk aftale om reform af universitetsuddannelserne i Danmark omfattes af AC-overenskomst ved ansættelse i akademiske stillinger</a:t>
            </a:r>
          </a:p>
          <a:p>
            <a:endParaRPr lang="da-DK" sz="1600" dirty="0">
              <a:solidFill>
                <a:schemeClr val="tx1"/>
              </a:solidFill>
            </a:endParaRPr>
          </a:p>
          <a:p>
            <a:r>
              <a:rPr lang="da-DK" sz="1600" dirty="0">
                <a:solidFill>
                  <a:schemeClr val="tx1"/>
                </a:solidFill>
              </a:rPr>
              <a:t>Det gælder for kandidater med: </a:t>
            </a:r>
          </a:p>
          <a:p>
            <a:r>
              <a:rPr lang="da-DK" sz="1600" dirty="0">
                <a:solidFill>
                  <a:schemeClr val="tx1"/>
                </a:solidFill>
              </a:rPr>
              <a:t>*erhvervskandidatuddannelse, </a:t>
            </a:r>
          </a:p>
          <a:p>
            <a:r>
              <a:rPr lang="da-DK" sz="1600" dirty="0">
                <a:solidFill>
                  <a:schemeClr val="tx1"/>
                </a:solidFill>
              </a:rPr>
              <a:t>*kandidatuddannelse på 75 ECTS-point og </a:t>
            </a:r>
          </a:p>
          <a:p>
            <a:r>
              <a:rPr lang="da-DK" sz="1600" dirty="0">
                <a:solidFill>
                  <a:schemeClr val="tx1"/>
                </a:solidFill>
              </a:rPr>
              <a:t>*erhvervsrettet kandidatuddannelse med virksomhedsforløb</a:t>
            </a:r>
          </a:p>
          <a:p>
            <a:endParaRPr lang="da-DK" sz="1600" dirty="0">
              <a:solidFill>
                <a:schemeClr val="tx1"/>
              </a:solidFill>
            </a:endParaRPr>
          </a:p>
          <a:p>
            <a:r>
              <a:rPr lang="da-DK" sz="1600" dirty="0">
                <a:solidFill>
                  <a:schemeClr val="tx1"/>
                </a:solidFill>
              </a:rPr>
              <a:t>Alle kommende, nye kandidater med forudgående akademisk bachelorgrad m.fl. indplaceres lønmæssigt som nuværende kandidater, når uddannelserne er på samme niveau (kvalifikationsramme 7)</a:t>
            </a:r>
          </a:p>
          <a:p>
            <a:r>
              <a:rPr lang="da-DK" sz="1600" dirty="0">
                <a:solidFill>
                  <a:schemeClr val="tx1"/>
                </a:solidFill>
              </a:rPr>
              <a:t>For nye kandidater med anden forudgående professions-bachelorgrad aftaler AC og KL løn- og vilkår, når lovgivningen om reformen er på plads</a:t>
            </a:r>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19. marts 2024</a:t>
            </a:fld>
            <a:endParaRPr lang="da-DK"/>
          </a:p>
        </p:txBody>
      </p:sp>
      <p:sp>
        <p:nvSpPr>
          <p:cNvPr id="16" name="Footer Placeholder 6">
            <a:extLst>
              <a:ext uri="{FF2B5EF4-FFF2-40B4-BE49-F238E27FC236}">
                <a16:creationId xmlns:a16="http://schemas.microsoft.com/office/drawing/2014/main" id="{095E9B4D-E6B2-D40A-DEC6-B27846211C61}"/>
              </a:ext>
            </a:extLst>
          </p:cNvPr>
          <p:cNvSpPr>
            <a:spLocks noGrp="1"/>
          </p:cNvSpPr>
          <p:nvPr>
            <p:ph type="ftr" sz="quarter" idx="11"/>
          </p:nvPr>
        </p:nvSpPr>
        <p:spPr>
          <a:xfrm>
            <a:off x="1344613" y="360000"/>
            <a:ext cx="1612900" cy="108000"/>
          </a:xfrm>
        </p:spPr>
        <p:txBody>
          <a:bodyPr/>
          <a:lstStyle/>
          <a:p>
            <a:endParaRPr lang="da-DK"/>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12</a:t>
            </a:fld>
            <a:endParaRPr lang="da-DK"/>
          </a:p>
        </p:txBody>
      </p:sp>
    </p:spTree>
    <p:extLst>
      <p:ext uri="{BB962C8B-B14F-4D97-AF65-F5344CB8AC3E}">
        <p14:creationId xmlns:p14="http://schemas.microsoft.com/office/powerpoint/2010/main" val="30189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75FED-DD14-71CA-4D25-D076054268C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9C12EDC-4401-0B99-EA28-23F95AC72FD5}"/>
              </a:ext>
            </a:extLst>
          </p:cNvPr>
          <p:cNvSpPr>
            <a:spLocks noGrp="1"/>
          </p:cNvSpPr>
          <p:nvPr>
            <p:ph type="title"/>
          </p:nvPr>
        </p:nvSpPr>
        <p:spPr>
          <a:xfrm>
            <a:off x="360000" y="802800"/>
            <a:ext cx="11473200" cy="1278000"/>
          </a:xfrm>
        </p:spPr>
        <p:txBody>
          <a:bodyPr anchor="t">
            <a:normAutofit/>
          </a:bodyPr>
          <a:lstStyle/>
          <a:p>
            <a:r>
              <a:rPr lang="da-DK" dirty="0"/>
              <a:t>Tillæg i tekniske forvaltninger</a:t>
            </a:r>
          </a:p>
        </p:txBody>
      </p:sp>
      <p:sp>
        <p:nvSpPr>
          <p:cNvPr id="3" name="Pladsholder til indhold 2">
            <a:extLst>
              <a:ext uri="{FF2B5EF4-FFF2-40B4-BE49-F238E27FC236}">
                <a16:creationId xmlns:a16="http://schemas.microsoft.com/office/drawing/2014/main" id="{90D08189-C215-40C8-7498-23FF465C1A73}"/>
              </a:ext>
            </a:extLst>
          </p:cNvPr>
          <p:cNvSpPr>
            <a:spLocks noGrp="1"/>
          </p:cNvSpPr>
          <p:nvPr>
            <p:ph idx="1"/>
          </p:nvPr>
        </p:nvSpPr>
        <p:spPr>
          <a:xfrm>
            <a:off x="359999" y="2080800"/>
            <a:ext cx="4569189" cy="4053600"/>
          </a:xfrm>
        </p:spPr>
        <p:txBody>
          <a:bodyPr vert="horz" lIns="0" tIns="0" rIns="0" bIns="0" rtlCol="0" anchor="t">
            <a:normAutofit/>
          </a:bodyPr>
          <a:lstStyle/>
          <a:p>
            <a:pPr marL="269875" indent="-269875"/>
            <a:r>
              <a:rPr lang="da-DK" b="0" i="0" dirty="0">
                <a:effectLst/>
              </a:rPr>
              <a:t>Nyt tillæg </a:t>
            </a:r>
            <a:r>
              <a:rPr lang="da-DK" b="0" i="0" dirty="0">
                <a:solidFill>
                  <a:srgbClr val="222222"/>
                </a:solidFill>
                <a:effectLst/>
              </a:rPr>
              <a:t>på 13.653 kr. plus pension til de akademikere, der arbejder med miljø- og naturbeskyttelse i kommunernes tekniske forvaltninger.</a:t>
            </a:r>
            <a:endParaRPr lang="da-DK" b="0" i="0" dirty="0">
              <a:effectLst/>
            </a:endParaRPr>
          </a:p>
          <a:p>
            <a:pPr marL="269875" indent="-269875"/>
            <a:endParaRPr lang="da-DK" dirty="0"/>
          </a:p>
          <a:p>
            <a:pPr marL="269875" indent="-269875"/>
            <a:r>
              <a:rPr lang="da-DK" b="0" i="0" dirty="0">
                <a:effectLst/>
              </a:rPr>
              <a:t>Aftalen træder i kraft pr</a:t>
            </a:r>
            <a:r>
              <a:rPr lang="da-DK" dirty="0"/>
              <a:t>.</a:t>
            </a:r>
            <a:r>
              <a:rPr lang="da-DK" b="0" i="0" dirty="0">
                <a:effectLst/>
              </a:rPr>
              <a:t> 1. april 2025</a:t>
            </a:r>
          </a:p>
          <a:p>
            <a:pPr marL="0" indent="0">
              <a:buNone/>
            </a:pPr>
            <a:endParaRPr lang="da-DK" b="0" i="0" dirty="0">
              <a:effectLst/>
            </a:endParaRPr>
          </a:p>
          <a:p>
            <a:pPr marL="0" indent="0">
              <a:buNone/>
            </a:pPr>
            <a:endParaRPr lang="da-DK" dirty="0"/>
          </a:p>
        </p:txBody>
      </p:sp>
      <p:pic>
        <p:nvPicPr>
          <p:cNvPr id="4" name="Picture 3">
            <a:extLst>
              <a:ext uri="{FF2B5EF4-FFF2-40B4-BE49-F238E27FC236}">
                <a16:creationId xmlns:a16="http://schemas.microsoft.com/office/drawing/2014/main" id="{59BDC89C-7C86-934C-0E34-62275B7A497C}"/>
              </a:ext>
            </a:extLst>
          </p:cNvPr>
          <p:cNvPicPr>
            <a:picLocks noChangeAspect="1"/>
          </p:cNvPicPr>
          <p:nvPr/>
        </p:nvPicPr>
        <p:blipFill>
          <a:blip r:embed="rId3">
            <a:extLst>
              <a:ext uri="{28A0092B-C50C-407E-A947-70E740481C1C}">
                <a14:useLocalDpi xmlns:a14="http://schemas.microsoft.com/office/drawing/2010/main" val="0"/>
              </a:ext>
            </a:extLst>
          </a:blip>
          <a:srcRect l="4229" r="4229"/>
          <a:stretch/>
        </p:blipFill>
        <p:spPr>
          <a:xfrm>
            <a:off x="6275388" y="2084400"/>
            <a:ext cx="5556250" cy="4049700"/>
          </a:xfrm>
          <a:prstGeom prst="rect">
            <a:avLst/>
          </a:prstGeom>
          <a:noFill/>
        </p:spPr>
      </p:pic>
      <p:sp>
        <p:nvSpPr>
          <p:cNvPr id="5" name="Pladsholder til dato 4">
            <a:extLst>
              <a:ext uri="{FF2B5EF4-FFF2-40B4-BE49-F238E27FC236}">
                <a16:creationId xmlns:a16="http://schemas.microsoft.com/office/drawing/2014/main" id="{1EF5A67F-BB88-7505-C19F-93E5E53D76F5}"/>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19. marts 2024</a:t>
            </a:fld>
            <a:endParaRPr lang="da-DK"/>
          </a:p>
        </p:txBody>
      </p:sp>
      <p:sp>
        <p:nvSpPr>
          <p:cNvPr id="14" name="Footer Placeholder 6">
            <a:extLst>
              <a:ext uri="{FF2B5EF4-FFF2-40B4-BE49-F238E27FC236}">
                <a16:creationId xmlns:a16="http://schemas.microsoft.com/office/drawing/2014/main" id="{F5B3FAE9-A024-D28C-9459-C18C44309157}"/>
              </a:ext>
            </a:extLst>
          </p:cNvPr>
          <p:cNvSpPr>
            <a:spLocks noGrp="1"/>
          </p:cNvSpPr>
          <p:nvPr>
            <p:ph type="ftr" sz="quarter" idx="11"/>
          </p:nvPr>
        </p:nvSpPr>
        <p:spPr>
          <a:xfrm>
            <a:off x="1344613" y="360000"/>
            <a:ext cx="1612900" cy="108000"/>
          </a:xfrm>
        </p:spPr>
        <p:txBody>
          <a:bodyPr/>
          <a:lstStyle/>
          <a:p>
            <a:endParaRPr lang="da-DK"/>
          </a:p>
        </p:txBody>
      </p:sp>
      <p:sp>
        <p:nvSpPr>
          <p:cNvPr id="7" name="Pladsholder til slidenummer 6">
            <a:extLst>
              <a:ext uri="{FF2B5EF4-FFF2-40B4-BE49-F238E27FC236}">
                <a16:creationId xmlns:a16="http://schemas.microsoft.com/office/drawing/2014/main" id="{9AA58F1A-FB2B-A945-FE3C-0B66AF9FE8AE}"/>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13</a:t>
            </a:fld>
            <a:endParaRPr lang="da-DK"/>
          </a:p>
        </p:txBody>
      </p:sp>
    </p:spTree>
    <p:extLst>
      <p:ext uri="{BB962C8B-B14F-4D97-AF65-F5344CB8AC3E}">
        <p14:creationId xmlns:p14="http://schemas.microsoft.com/office/powerpoint/2010/main" val="3732589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p:txBody>
          <a:bodyPr/>
          <a:lstStyle/>
          <a:p>
            <a:r>
              <a:rPr lang="da-DK"/>
              <a:t>Afstemning om resultatet</a:t>
            </a:r>
          </a:p>
        </p:txBody>
      </p:sp>
      <p:sp>
        <p:nvSpPr>
          <p:cNvPr id="3" name="Pladsholder til indhold 2">
            <a:extLst>
              <a:ext uri="{FF2B5EF4-FFF2-40B4-BE49-F238E27FC236}">
                <a16:creationId xmlns:a16="http://schemas.microsoft.com/office/drawing/2014/main" id="{E10BCDF2-1100-4941-8F9C-0BDD2826731B}"/>
              </a:ext>
            </a:extLst>
          </p:cNvPr>
          <p:cNvSpPr>
            <a:spLocks noGrp="1"/>
          </p:cNvSpPr>
          <p:nvPr>
            <p:ph idx="1"/>
          </p:nvPr>
        </p:nvSpPr>
        <p:spPr/>
        <p:txBody>
          <a:bodyPr vert="horz" lIns="0" tIns="0" rIns="0" bIns="0" rtlCol="0" anchor="t">
            <a:noAutofit/>
          </a:bodyPr>
          <a:lstStyle/>
          <a:p>
            <a:pPr marL="269875" indent="-269875"/>
            <a:r>
              <a:rPr lang="da-DK" dirty="0"/>
              <a:t>Afstemning blandt alle medlemmer i DM ansat i stat, region eller kommune i perioden 11. – 24. marts 2024	</a:t>
            </a:r>
            <a:endParaRPr lang="en-US" dirty="0"/>
          </a:p>
          <a:p>
            <a:pPr marL="809625" lvl="2" indent="-269875"/>
            <a:r>
              <a:rPr lang="da-DK" dirty="0"/>
              <a:t>I valgperioden kommer vi – som altid - gerne ud på klubmøder</a:t>
            </a:r>
          </a:p>
          <a:p>
            <a:pPr marL="269875" indent="-269875"/>
            <a:endParaRPr lang="da-DK" dirty="0"/>
          </a:p>
          <a:p>
            <a:pPr marL="269875" indent="-269875"/>
            <a:r>
              <a:rPr lang="da-DK" dirty="0"/>
              <a:t>15. april offentliggøres afstemningsresultatet, når alle Akademiker-organisationer er færdige med deres afstemninger</a:t>
            </a:r>
          </a:p>
          <a:p>
            <a:pPr marL="269875" indent="-269875"/>
            <a:endParaRPr lang="da-DK" dirty="0"/>
          </a:p>
          <a:p>
            <a:pPr marL="269875" indent="-269875"/>
            <a:endParaRPr lang="da-DK" dirty="0"/>
          </a:p>
          <a:p>
            <a:pPr marL="269875" indent="-269875"/>
            <a:endParaRPr lang="da-DK" dirty="0"/>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p:txBody>
          <a:bodyPr/>
          <a:lstStyle/>
          <a:p>
            <a:fld id="{6862F9A3-A717-469D-92E6-118D5CB7A0D2}" type="datetime2">
              <a:rPr lang="da-DK" smtClean="0"/>
              <a:t>19. marts 2024</a:t>
            </a:fld>
            <a:endParaRPr lang="da-DK"/>
          </a:p>
        </p:txBody>
      </p:sp>
      <p:sp>
        <p:nvSpPr>
          <p:cNvPr id="6" name="Pladsholder til sidefod 5">
            <a:extLst>
              <a:ext uri="{FF2B5EF4-FFF2-40B4-BE49-F238E27FC236}">
                <a16:creationId xmlns:a16="http://schemas.microsoft.com/office/drawing/2014/main" id="{5D5F52C9-24FC-419B-9800-1590EADE1C2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p:txBody>
          <a:bodyPr/>
          <a:lstStyle/>
          <a:p>
            <a:fld id="{23AA811B-2EBD-4900-905E-5BE206449611}" type="slidenum">
              <a:rPr lang="da-DK" smtClean="0"/>
              <a:t>14</a:t>
            </a:fld>
            <a:endParaRPr lang="da-DK"/>
          </a:p>
        </p:txBody>
      </p:sp>
      <p:pic>
        <p:nvPicPr>
          <p:cNvPr id="1026" name="Picture 2" descr="Nyheder">
            <a:extLst>
              <a:ext uri="{FF2B5EF4-FFF2-40B4-BE49-F238E27FC236}">
                <a16:creationId xmlns:a16="http://schemas.microsoft.com/office/drawing/2014/main" id="{8FDD3AC5-985B-4F8A-AA42-BEF8F4B197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320" y="3622458"/>
            <a:ext cx="2875824" cy="287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00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7D703-4852-860C-E912-41D2E429300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2261181-F5C4-D1BF-8D76-973470FA3C10}"/>
              </a:ext>
            </a:extLst>
          </p:cNvPr>
          <p:cNvSpPr>
            <a:spLocks noGrp="1"/>
          </p:cNvSpPr>
          <p:nvPr>
            <p:ph type="title"/>
          </p:nvPr>
        </p:nvSpPr>
        <p:spPr>
          <a:xfrm>
            <a:off x="360000" y="802800"/>
            <a:ext cx="11473200" cy="1278000"/>
          </a:xfrm>
        </p:spPr>
        <p:txBody>
          <a:bodyPr anchor="t">
            <a:normAutofit/>
          </a:bodyPr>
          <a:lstStyle/>
          <a:p>
            <a:r>
              <a:rPr lang="da-DK"/>
              <a:t>Forliget i overskrifter</a:t>
            </a:r>
          </a:p>
        </p:txBody>
      </p:sp>
      <p:sp>
        <p:nvSpPr>
          <p:cNvPr id="3" name="Pladsholder til indhold 2">
            <a:extLst>
              <a:ext uri="{FF2B5EF4-FFF2-40B4-BE49-F238E27FC236}">
                <a16:creationId xmlns:a16="http://schemas.microsoft.com/office/drawing/2014/main" id="{D7B1FF0D-95CA-A96E-8473-9153F96D2CD9}"/>
              </a:ext>
            </a:extLst>
          </p:cNvPr>
          <p:cNvSpPr>
            <a:spLocks noGrp="1"/>
          </p:cNvSpPr>
          <p:nvPr>
            <p:ph idx="1"/>
          </p:nvPr>
        </p:nvSpPr>
        <p:spPr>
          <a:xfrm>
            <a:off x="359999" y="2080800"/>
            <a:ext cx="4569189" cy="4053600"/>
          </a:xfrm>
        </p:spPr>
        <p:txBody>
          <a:bodyPr vert="horz" lIns="0" tIns="0" rIns="0" bIns="0" rtlCol="0">
            <a:normAutofit/>
          </a:bodyPr>
          <a:lstStyle/>
          <a:p>
            <a:pPr marL="269875" indent="-269875"/>
            <a:r>
              <a:rPr lang="da-DK" dirty="0"/>
              <a:t>2-årig aftale</a:t>
            </a:r>
            <a:endParaRPr lang="en-US" dirty="0"/>
          </a:p>
          <a:p>
            <a:pPr marL="269875" indent="-269875"/>
            <a:r>
              <a:rPr lang="da-DK" dirty="0"/>
              <a:t>Økonomisk ramme på 8,8%</a:t>
            </a:r>
          </a:p>
          <a:p>
            <a:pPr marL="269875" indent="-269875"/>
            <a:r>
              <a:rPr lang="da-DK" dirty="0"/>
              <a:t>Pension</a:t>
            </a:r>
          </a:p>
          <a:p>
            <a:pPr marL="269875" indent="-269875"/>
            <a:r>
              <a:rPr lang="da-DK" dirty="0"/>
              <a:t>Særlig feriegodtgørelse</a:t>
            </a:r>
          </a:p>
          <a:p>
            <a:pPr marL="269875" indent="-269875"/>
            <a:r>
              <a:rPr lang="da-DK" dirty="0"/>
              <a:t>Opsparing af frihed</a:t>
            </a:r>
          </a:p>
          <a:p>
            <a:pPr marL="269875" indent="-269875"/>
            <a:r>
              <a:rPr lang="da-DK" dirty="0"/>
              <a:t>Barsel</a:t>
            </a:r>
          </a:p>
          <a:p>
            <a:pPr marL="269875" indent="-269875"/>
            <a:r>
              <a:rPr lang="da-DK" dirty="0"/>
              <a:t>Kompetenceudvikling</a:t>
            </a:r>
          </a:p>
          <a:p>
            <a:pPr marL="269875" indent="-269875"/>
            <a:r>
              <a:rPr lang="da-DK" dirty="0"/>
              <a:t>Tillidsvalgte</a:t>
            </a:r>
          </a:p>
          <a:p>
            <a:pPr marL="269875" indent="-269875"/>
            <a:r>
              <a:rPr lang="da-DK" dirty="0"/>
              <a:t>Overenskomstdækning af pensionister</a:t>
            </a:r>
          </a:p>
          <a:p>
            <a:pPr marL="269875" indent="-269875"/>
            <a:r>
              <a:rPr lang="da-DK" dirty="0"/>
              <a:t>Nyt tillæg i tekniske forvaltninger</a:t>
            </a:r>
          </a:p>
          <a:p>
            <a:pPr marL="0" indent="0">
              <a:buNone/>
            </a:pPr>
            <a:endParaRPr lang="da-DK" dirty="0"/>
          </a:p>
        </p:txBody>
      </p:sp>
      <p:pic>
        <p:nvPicPr>
          <p:cNvPr id="1026" name="Picture 2">
            <a:extLst>
              <a:ext uri="{FF2B5EF4-FFF2-40B4-BE49-F238E27FC236}">
                <a16:creationId xmlns:a16="http://schemas.microsoft.com/office/drawing/2014/main" id="{292A3825-7D6A-B049-0A42-5D27B6D752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18" r="-3" b="-3"/>
          <a:stretch/>
        </p:blipFill>
        <p:spPr bwMode="auto">
          <a:xfrm>
            <a:off x="6275388" y="2084400"/>
            <a:ext cx="5556250" cy="4049700"/>
          </a:xfrm>
          <a:prstGeom prst="rect">
            <a:avLst/>
          </a:prstGeom>
          <a:solidFill>
            <a:srgbClr val="FFFFFF"/>
          </a:solidFill>
        </p:spPr>
      </p:pic>
      <p:sp>
        <p:nvSpPr>
          <p:cNvPr id="5" name="Pladsholder til dato 4">
            <a:extLst>
              <a:ext uri="{FF2B5EF4-FFF2-40B4-BE49-F238E27FC236}">
                <a16:creationId xmlns:a16="http://schemas.microsoft.com/office/drawing/2014/main" id="{5155C8F0-2BA8-C5D1-DCDE-452E48893D72}"/>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19. marts 2024</a:t>
            </a:fld>
            <a:endParaRPr lang="da-DK"/>
          </a:p>
        </p:txBody>
      </p:sp>
      <p:sp>
        <p:nvSpPr>
          <p:cNvPr id="1036" name="Footer Placeholder 6">
            <a:extLst>
              <a:ext uri="{FF2B5EF4-FFF2-40B4-BE49-F238E27FC236}">
                <a16:creationId xmlns:a16="http://schemas.microsoft.com/office/drawing/2014/main" id="{BF7ED901-1194-FCCD-E4ED-4FCE0A2342E3}"/>
              </a:ext>
            </a:extLst>
          </p:cNvPr>
          <p:cNvSpPr>
            <a:spLocks noGrp="1"/>
          </p:cNvSpPr>
          <p:nvPr>
            <p:ph type="ftr" sz="quarter" idx="11"/>
          </p:nvPr>
        </p:nvSpPr>
        <p:spPr>
          <a:xfrm>
            <a:off x="1344613" y="360000"/>
            <a:ext cx="1612900" cy="108000"/>
          </a:xfrm>
        </p:spPr>
        <p:txBody>
          <a:bodyPr/>
          <a:lstStyle/>
          <a:p>
            <a:endParaRPr lang="da-DK"/>
          </a:p>
        </p:txBody>
      </p:sp>
      <p:sp>
        <p:nvSpPr>
          <p:cNvPr id="7" name="Pladsholder til slidenummer 6">
            <a:extLst>
              <a:ext uri="{FF2B5EF4-FFF2-40B4-BE49-F238E27FC236}">
                <a16:creationId xmlns:a16="http://schemas.microsoft.com/office/drawing/2014/main" id="{1DD645B3-3F6B-CE9D-168F-B23EA032EB7A}"/>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2</a:t>
            </a:fld>
            <a:endParaRPr lang="da-DK"/>
          </a:p>
        </p:txBody>
      </p:sp>
    </p:spTree>
    <p:extLst>
      <p:ext uri="{BB962C8B-B14F-4D97-AF65-F5344CB8AC3E}">
        <p14:creationId xmlns:p14="http://schemas.microsoft.com/office/powerpoint/2010/main" val="3057604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280D4A-E2DB-4807-AE43-CE1DFB019F84}"/>
              </a:ext>
            </a:extLst>
          </p:cNvPr>
          <p:cNvSpPr>
            <a:spLocks noGrp="1"/>
          </p:cNvSpPr>
          <p:nvPr>
            <p:ph type="title"/>
          </p:nvPr>
        </p:nvSpPr>
        <p:spPr>
          <a:xfrm>
            <a:off x="360000" y="802800"/>
            <a:ext cx="11473200" cy="1278000"/>
          </a:xfrm>
        </p:spPr>
        <p:txBody>
          <a:bodyPr anchor="t">
            <a:normAutofit/>
          </a:bodyPr>
          <a:lstStyle/>
          <a:p>
            <a:r>
              <a:rPr lang="da-DK" dirty="0"/>
              <a:t>Økonomi - realløn</a:t>
            </a:r>
          </a:p>
        </p:txBody>
      </p:sp>
      <p:pic>
        <p:nvPicPr>
          <p:cNvPr id="8" name="Billede 7" descr="Et billede, der indeholder udendørs, bygning, sky, vindue&#10;&#10;Automatisk genereret beskrivelse">
            <a:extLst>
              <a:ext uri="{FF2B5EF4-FFF2-40B4-BE49-F238E27FC236}">
                <a16:creationId xmlns:a16="http://schemas.microsoft.com/office/drawing/2014/main" id="{7C59BA55-4D36-A721-E740-0CA03407B4CC}"/>
              </a:ext>
            </a:extLst>
          </p:cNvPr>
          <p:cNvPicPr>
            <a:picLocks noChangeAspect="1"/>
          </p:cNvPicPr>
          <p:nvPr/>
        </p:nvPicPr>
        <p:blipFill rotWithShape="1">
          <a:blip r:embed="rId3">
            <a:extLst>
              <a:ext uri="{28A0092B-C50C-407E-A947-70E740481C1C}">
                <a14:useLocalDpi xmlns:a14="http://schemas.microsoft.com/office/drawing/2010/main" val="0"/>
              </a:ext>
            </a:extLst>
          </a:blip>
          <a:srcRect l="5031" r="24518" b="-2"/>
          <a:stretch/>
        </p:blipFill>
        <p:spPr>
          <a:xfrm>
            <a:off x="359999" y="2080800"/>
            <a:ext cx="4569189" cy="4053600"/>
          </a:xfrm>
          <a:prstGeom prst="rect">
            <a:avLst/>
          </a:prstGeom>
          <a:noFill/>
        </p:spPr>
      </p:pic>
      <p:sp>
        <p:nvSpPr>
          <p:cNvPr id="3" name="Pladsholder til indhold 2">
            <a:extLst>
              <a:ext uri="{FF2B5EF4-FFF2-40B4-BE49-F238E27FC236}">
                <a16:creationId xmlns:a16="http://schemas.microsoft.com/office/drawing/2014/main" id="{0D5E2F2C-7D93-4DF6-B60D-FB2C8B8BB32E}"/>
              </a:ext>
            </a:extLst>
          </p:cNvPr>
          <p:cNvSpPr>
            <a:spLocks noGrp="1"/>
          </p:cNvSpPr>
          <p:nvPr>
            <p:ph sz="quarter" idx="14"/>
          </p:nvPr>
        </p:nvSpPr>
        <p:spPr>
          <a:xfrm>
            <a:off x="5751646" y="2084400"/>
            <a:ext cx="6079992" cy="4049700"/>
          </a:xfrm>
        </p:spPr>
        <p:txBody>
          <a:bodyPr vert="horz" lIns="0" tIns="0" rIns="0" bIns="0" rtlCol="0" anchor="t">
            <a:normAutofit/>
          </a:bodyPr>
          <a:lstStyle/>
          <a:p>
            <a:pPr marL="269875" indent="-269875"/>
            <a:r>
              <a:rPr lang="da-DK" dirty="0"/>
              <a:t>Reallønsfremgang </a:t>
            </a:r>
            <a:r>
              <a:rPr lang="da-DK"/>
              <a:t>i perioden</a:t>
            </a:r>
          </a:p>
          <a:p>
            <a:pPr marL="269875" indent="-269875"/>
            <a:r>
              <a:rPr lang="da-DK" dirty="0"/>
              <a:t>Lang forhandling i Finansministeriet om rammen ved OK24</a:t>
            </a:r>
          </a:p>
          <a:p>
            <a:pPr marL="269875" indent="-269875"/>
            <a:r>
              <a:rPr lang="da-DK" dirty="0"/>
              <a:t>Rammen fra Finansministeriet/staten blev overført til det kommunale område</a:t>
            </a:r>
          </a:p>
          <a:p>
            <a:pPr marL="269875" indent="-269875"/>
            <a:r>
              <a:rPr lang="da-DK" dirty="0"/>
              <a:t>Rammen blev ”</a:t>
            </a:r>
            <a:r>
              <a:rPr lang="da-DK" dirty="0" err="1"/>
              <a:t>max’et</a:t>
            </a:r>
            <a:r>
              <a:rPr lang="da-DK" dirty="0"/>
              <a:t>” ud</a:t>
            </a:r>
          </a:p>
          <a:p>
            <a:pPr marL="269875" indent="-269875"/>
            <a:r>
              <a:rPr lang="da-DK" dirty="0"/>
              <a:t>Forbedret reguleringsordningen med nyt lønindeks</a:t>
            </a:r>
          </a:p>
          <a:p>
            <a:pPr marL="269875" indent="-269875"/>
            <a:r>
              <a:rPr lang="da-DK" dirty="0"/>
              <a:t>Ultimo-forhandling i september 2025</a:t>
            </a:r>
            <a:endParaRPr lang="en-US" dirty="0"/>
          </a:p>
          <a:p>
            <a:pPr marL="269875" indent="-269875"/>
            <a:endParaRPr lang="da-DK" dirty="0"/>
          </a:p>
          <a:p>
            <a:pPr marL="269875" indent="-269875"/>
            <a:endParaRPr lang="da-DK" dirty="0"/>
          </a:p>
          <a:p>
            <a:pPr marL="0" indent="0">
              <a:buNone/>
            </a:pPr>
            <a:endParaRPr lang="da-DK" dirty="0"/>
          </a:p>
        </p:txBody>
      </p:sp>
      <p:sp>
        <p:nvSpPr>
          <p:cNvPr id="5" name="Pladsholder til dato 4">
            <a:extLst>
              <a:ext uri="{FF2B5EF4-FFF2-40B4-BE49-F238E27FC236}">
                <a16:creationId xmlns:a16="http://schemas.microsoft.com/office/drawing/2014/main" id="{AD70BB6B-094E-457B-9F27-B910C2FE2668}"/>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19. marts 2024</a:t>
            </a:fld>
            <a:endParaRPr lang="da-DK"/>
          </a:p>
        </p:txBody>
      </p:sp>
      <p:sp>
        <p:nvSpPr>
          <p:cNvPr id="21" name="Footer Placeholder 6">
            <a:extLst>
              <a:ext uri="{FF2B5EF4-FFF2-40B4-BE49-F238E27FC236}">
                <a16:creationId xmlns:a16="http://schemas.microsoft.com/office/drawing/2014/main" id="{F3C354DF-6A7A-138F-F458-8C0C7F398837}"/>
              </a:ext>
            </a:extLst>
          </p:cNvPr>
          <p:cNvSpPr>
            <a:spLocks noGrp="1"/>
          </p:cNvSpPr>
          <p:nvPr>
            <p:ph type="ftr" sz="quarter" idx="11"/>
          </p:nvPr>
        </p:nvSpPr>
        <p:spPr>
          <a:xfrm>
            <a:off x="1344613" y="360000"/>
            <a:ext cx="1612900" cy="108000"/>
          </a:xfrm>
        </p:spPr>
        <p:txBody>
          <a:bodyPr/>
          <a:lstStyle/>
          <a:p>
            <a:endParaRPr lang="da-DK"/>
          </a:p>
        </p:txBody>
      </p:sp>
      <p:sp>
        <p:nvSpPr>
          <p:cNvPr id="7" name="Pladsholder til slidenummer 6">
            <a:extLst>
              <a:ext uri="{FF2B5EF4-FFF2-40B4-BE49-F238E27FC236}">
                <a16:creationId xmlns:a16="http://schemas.microsoft.com/office/drawing/2014/main" id="{74445CEB-4218-4455-BA3D-65B1AD2BA6E5}"/>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3</a:t>
            </a:fld>
            <a:endParaRPr lang="da-DK"/>
          </a:p>
        </p:txBody>
      </p:sp>
    </p:spTree>
    <p:extLst>
      <p:ext uri="{BB962C8B-B14F-4D97-AF65-F5344CB8AC3E}">
        <p14:creationId xmlns:p14="http://schemas.microsoft.com/office/powerpoint/2010/main" val="2226559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34422A5-8882-448C-85E3-C76975A576CD}"/>
              </a:ext>
            </a:extLst>
          </p:cNvPr>
          <p:cNvSpPr>
            <a:spLocks noGrp="1"/>
          </p:cNvSpPr>
          <p:nvPr>
            <p:ph type="title"/>
          </p:nvPr>
        </p:nvSpPr>
        <p:spPr/>
        <p:txBody>
          <a:bodyPr/>
          <a:lstStyle/>
          <a:p>
            <a:r>
              <a:rPr lang="da-DK"/>
              <a:t>Økonomi </a:t>
            </a:r>
          </a:p>
        </p:txBody>
      </p:sp>
      <p:sp>
        <p:nvSpPr>
          <p:cNvPr id="4" name="Date Placeholder 3">
            <a:extLst>
              <a:ext uri="{FF2B5EF4-FFF2-40B4-BE49-F238E27FC236}">
                <a16:creationId xmlns:a16="http://schemas.microsoft.com/office/drawing/2014/main" id="{2FE6F4D2-D2B4-479C-826F-495FB4B6B0A7}"/>
              </a:ext>
            </a:extLst>
          </p:cNvPr>
          <p:cNvSpPr>
            <a:spLocks noGrp="1"/>
          </p:cNvSpPr>
          <p:nvPr>
            <p:ph type="dt" sz="half" idx="10"/>
          </p:nvPr>
        </p:nvSpPr>
        <p:spPr>
          <a:xfrm>
            <a:off x="358775" y="360000"/>
            <a:ext cx="985838" cy="108000"/>
          </a:xfrm>
        </p:spPr>
        <p:txBody>
          <a:bodyPr/>
          <a:lstStyle/>
          <a:p>
            <a:fld id="{5FD21904-C89F-4B1E-B91F-279FFCECB770}" type="datetime2">
              <a:rPr lang="da-DK" smtClean="0"/>
              <a:pPr/>
              <a:t>19. marts 2024</a:t>
            </a:fld>
            <a:endParaRPr lang="da-DK"/>
          </a:p>
        </p:txBody>
      </p:sp>
      <p:sp>
        <p:nvSpPr>
          <p:cNvPr id="5" name="Footer Placeholder 4">
            <a:extLst>
              <a:ext uri="{FF2B5EF4-FFF2-40B4-BE49-F238E27FC236}">
                <a16:creationId xmlns:a16="http://schemas.microsoft.com/office/drawing/2014/main" id="{77B7BF2E-2120-4481-B07F-0E575E1D0DF2}"/>
              </a:ext>
            </a:extLst>
          </p:cNvPr>
          <p:cNvSpPr>
            <a:spLocks noGrp="1"/>
          </p:cNvSpPr>
          <p:nvPr>
            <p:ph type="ftr" sz="quarter" idx="11"/>
          </p:nvPr>
        </p:nvSpPr>
        <p:spPr>
          <a:xfrm>
            <a:off x="1344613" y="360000"/>
            <a:ext cx="1612900" cy="108000"/>
          </a:xfrm>
        </p:spPr>
        <p:txBody>
          <a:bodyPr/>
          <a:lstStyle/>
          <a:p>
            <a:endParaRPr lang="da-DK"/>
          </a:p>
        </p:txBody>
      </p:sp>
      <p:sp>
        <p:nvSpPr>
          <p:cNvPr id="6" name="Slide Number Placeholder 5">
            <a:extLst>
              <a:ext uri="{FF2B5EF4-FFF2-40B4-BE49-F238E27FC236}">
                <a16:creationId xmlns:a16="http://schemas.microsoft.com/office/drawing/2014/main" id="{0A101B70-0C96-458B-B055-C4D1692C96E3}"/>
              </a:ext>
            </a:extLst>
          </p:cNvPr>
          <p:cNvSpPr>
            <a:spLocks noGrp="1"/>
          </p:cNvSpPr>
          <p:nvPr>
            <p:ph type="sldNum" sz="quarter" idx="12"/>
          </p:nvPr>
        </p:nvSpPr>
        <p:spPr>
          <a:xfrm>
            <a:off x="11482438" y="6389638"/>
            <a:ext cx="349200" cy="108000"/>
          </a:xfrm>
        </p:spPr>
        <p:txBody>
          <a:bodyPr/>
          <a:lstStyle/>
          <a:p>
            <a:fld id="{23AA811B-2EBD-4900-905E-5BE206449611}" type="slidenum">
              <a:rPr lang="da-DK" smtClean="0"/>
              <a:pPr/>
              <a:t>4</a:t>
            </a:fld>
            <a:endParaRPr lang="da-DK"/>
          </a:p>
        </p:txBody>
      </p:sp>
      <p:graphicFrame>
        <p:nvGraphicFramePr>
          <p:cNvPr id="14" name="Pladsholder til indhold 13">
            <a:extLst>
              <a:ext uri="{FF2B5EF4-FFF2-40B4-BE49-F238E27FC236}">
                <a16:creationId xmlns:a16="http://schemas.microsoft.com/office/drawing/2014/main" id="{EAC2B43F-86F4-47EC-DBD6-D908C9BAFC05}"/>
              </a:ext>
            </a:extLst>
          </p:cNvPr>
          <p:cNvGraphicFramePr>
            <a:graphicFrameLocks noGrp="1"/>
          </p:cNvGraphicFramePr>
          <p:nvPr>
            <p:ph idx="1"/>
            <p:extLst>
              <p:ext uri="{D42A27DB-BD31-4B8C-83A1-F6EECF244321}">
                <p14:modId xmlns:p14="http://schemas.microsoft.com/office/powerpoint/2010/main" val="3241553808"/>
              </p:ext>
            </p:extLst>
          </p:nvPr>
        </p:nvGraphicFramePr>
        <p:xfrm>
          <a:off x="324078" y="1886947"/>
          <a:ext cx="10938576" cy="4516120"/>
        </p:xfrm>
        <a:graphic>
          <a:graphicData uri="http://schemas.openxmlformats.org/drawingml/2006/table">
            <a:tbl>
              <a:tblPr firstRow="1" bandRow="1">
                <a:tableStyleId>{5C22544A-7EE6-4342-B048-85BDC9FD1C3A}</a:tableStyleId>
              </a:tblPr>
              <a:tblGrid>
                <a:gridCol w="2630710">
                  <a:extLst>
                    <a:ext uri="{9D8B030D-6E8A-4147-A177-3AD203B41FA5}">
                      <a16:colId xmlns:a16="http://schemas.microsoft.com/office/drawing/2014/main" val="1557928994"/>
                    </a:ext>
                  </a:extLst>
                </a:gridCol>
                <a:gridCol w="1268204">
                  <a:extLst>
                    <a:ext uri="{9D8B030D-6E8A-4147-A177-3AD203B41FA5}">
                      <a16:colId xmlns:a16="http://schemas.microsoft.com/office/drawing/2014/main" val="3211150963"/>
                    </a:ext>
                  </a:extLst>
                </a:gridCol>
                <a:gridCol w="1382071">
                  <a:extLst>
                    <a:ext uri="{9D8B030D-6E8A-4147-A177-3AD203B41FA5}">
                      <a16:colId xmlns:a16="http://schemas.microsoft.com/office/drawing/2014/main" val="3976681671"/>
                    </a:ext>
                  </a:extLst>
                </a:gridCol>
                <a:gridCol w="1230698">
                  <a:extLst>
                    <a:ext uri="{9D8B030D-6E8A-4147-A177-3AD203B41FA5}">
                      <a16:colId xmlns:a16="http://schemas.microsoft.com/office/drawing/2014/main" val="2654792655"/>
                    </a:ext>
                  </a:extLst>
                </a:gridCol>
                <a:gridCol w="1425893">
                  <a:extLst>
                    <a:ext uri="{9D8B030D-6E8A-4147-A177-3AD203B41FA5}">
                      <a16:colId xmlns:a16="http://schemas.microsoft.com/office/drawing/2014/main" val="2391932943"/>
                    </a:ext>
                  </a:extLst>
                </a:gridCol>
                <a:gridCol w="1425893">
                  <a:extLst>
                    <a:ext uri="{9D8B030D-6E8A-4147-A177-3AD203B41FA5}">
                      <a16:colId xmlns:a16="http://schemas.microsoft.com/office/drawing/2014/main" val="879180247"/>
                    </a:ext>
                  </a:extLst>
                </a:gridCol>
                <a:gridCol w="1575107">
                  <a:extLst>
                    <a:ext uri="{9D8B030D-6E8A-4147-A177-3AD203B41FA5}">
                      <a16:colId xmlns:a16="http://schemas.microsoft.com/office/drawing/2014/main" val="1561626576"/>
                    </a:ext>
                  </a:extLst>
                </a:gridCol>
              </a:tblGrid>
              <a:tr h="370840">
                <a:tc>
                  <a:txBody>
                    <a:bodyPr/>
                    <a:lstStyle/>
                    <a:p>
                      <a:r>
                        <a:rPr lang="da-DK"/>
                        <a:t>Pct</a:t>
                      </a:r>
                    </a:p>
                  </a:txBody>
                  <a:tcPr/>
                </a:tc>
                <a:tc>
                  <a:txBody>
                    <a:bodyPr/>
                    <a:lstStyle/>
                    <a:p>
                      <a:r>
                        <a:rPr lang="da-DK" dirty="0"/>
                        <a:t>1/4 2024</a:t>
                      </a:r>
                    </a:p>
                  </a:txBody>
                  <a:tcPr/>
                </a:tc>
                <a:tc>
                  <a:txBody>
                    <a:bodyPr/>
                    <a:lstStyle/>
                    <a:p>
                      <a:r>
                        <a:rPr lang="da-DK" dirty="0"/>
                        <a:t>1/10 2024</a:t>
                      </a:r>
                    </a:p>
                  </a:txBody>
                  <a:tcPr/>
                </a:tc>
                <a:tc>
                  <a:txBody>
                    <a:bodyPr/>
                    <a:lstStyle/>
                    <a:p>
                      <a:r>
                        <a:rPr lang="da-DK" dirty="0"/>
                        <a:t>1/4 2025</a:t>
                      </a:r>
                    </a:p>
                  </a:txBody>
                  <a:tcPr/>
                </a:tc>
                <a:tc>
                  <a:txBody>
                    <a:bodyPr/>
                    <a:lstStyle/>
                    <a:p>
                      <a:r>
                        <a:rPr lang="da-DK" dirty="0"/>
                        <a:t>1/10 2025</a:t>
                      </a:r>
                    </a:p>
                  </a:txBody>
                  <a:tcPr/>
                </a:tc>
                <a:tc>
                  <a:txBody>
                    <a:bodyPr/>
                    <a:lstStyle/>
                    <a:p>
                      <a:r>
                        <a:rPr lang="da-DK" dirty="0"/>
                        <a:t>1/11 2025</a:t>
                      </a:r>
                    </a:p>
                  </a:txBody>
                  <a:tcPr/>
                </a:tc>
                <a:tc>
                  <a:txBody>
                    <a:bodyPr/>
                    <a:lstStyle/>
                    <a:p>
                      <a:r>
                        <a:rPr lang="da-DK"/>
                        <a:t>I alt</a:t>
                      </a:r>
                    </a:p>
                  </a:txBody>
                  <a:tcPr/>
                </a:tc>
                <a:extLst>
                  <a:ext uri="{0D108BD9-81ED-4DB2-BD59-A6C34878D82A}">
                    <a16:rowId xmlns:a16="http://schemas.microsoft.com/office/drawing/2014/main" val="1400673208"/>
                  </a:ext>
                </a:extLst>
              </a:tr>
              <a:tr h="370840">
                <a:tc>
                  <a:txBody>
                    <a:bodyPr/>
                    <a:lstStyle/>
                    <a:p>
                      <a:r>
                        <a:rPr lang="da-DK"/>
                        <a:t>Generelle lønstigninger</a:t>
                      </a:r>
                    </a:p>
                  </a:txBody>
                  <a:tcPr/>
                </a:tc>
                <a:tc>
                  <a:txBody>
                    <a:bodyPr/>
                    <a:lstStyle/>
                    <a:p>
                      <a:r>
                        <a:rPr lang="da-DK" dirty="0"/>
                        <a:t>4,00</a:t>
                      </a:r>
                    </a:p>
                  </a:txBody>
                  <a:tcPr/>
                </a:tc>
                <a:tc>
                  <a:txBody>
                    <a:bodyPr/>
                    <a:lstStyle/>
                    <a:p>
                      <a:r>
                        <a:rPr lang="da-DK" dirty="0"/>
                        <a:t>-</a:t>
                      </a:r>
                    </a:p>
                  </a:txBody>
                  <a:tcPr/>
                </a:tc>
                <a:tc>
                  <a:txBody>
                    <a:bodyPr/>
                    <a:lstStyle/>
                    <a:p>
                      <a:r>
                        <a:rPr lang="da-DK" dirty="0"/>
                        <a:t>-</a:t>
                      </a:r>
                    </a:p>
                  </a:txBody>
                  <a:tcPr/>
                </a:tc>
                <a:tc>
                  <a:txBody>
                    <a:bodyPr/>
                    <a:lstStyle/>
                    <a:p>
                      <a:r>
                        <a:rPr lang="da-DK" dirty="0"/>
                        <a:t>0,24</a:t>
                      </a:r>
                    </a:p>
                  </a:txBody>
                  <a:tcPr/>
                </a:tc>
                <a:tc>
                  <a:txBody>
                    <a:bodyPr/>
                    <a:lstStyle/>
                    <a:p>
                      <a:r>
                        <a:rPr lang="da-DK" dirty="0"/>
                        <a:t>0,20</a:t>
                      </a:r>
                    </a:p>
                  </a:txBody>
                  <a:tcPr/>
                </a:tc>
                <a:tc>
                  <a:txBody>
                    <a:bodyPr/>
                    <a:lstStyle/>
                    <a:p>
                      <a:r>
                        <a:rPr lang="da-DK" dirty="0"/>
                        <a:t>4,44</a:t>
                      </a:r>
                    </a:p>
                  </a:txBody>
                  <a:tcPr/>
                </a:tc>
                <a:extLst>
                  <a:ext uri="{0D108BD9-81ED-4DB2-BD59-A6C34878D82A}">
                    <a16:rowId xmlns:a16="http://schemas.microsoft.com/office/drawing/2014/main" val="1104999158"/>
                  </a:ext>
                </a:extLst>
              </a:tr>
              <a:tr h="370840">
                <a:tc>
                  <a:txBody>
                    <a:bodyPr/>
                    <a:lstStyle/>
                    <a:p>
                      <a:r>
                        <a:rPr lang="da-DK" dirty="0"/>
                        <a:t>Andre formål</a:t>
                      </a:r>
                    </a:p>
                  </a:txBody>
                  <a:tcPr/>
                </a:tc>
                <a:tc>
                  <a:txBody>
                    <a:bodyPr/>
                    <a:lstStyle/>
                    <a:p>
                      <a:r>
                        <a:rPr lang="da-DK" dirty="0"/>
                        <a:t>-</a:t>
                      </a:r>
                    </a:p>
                  </a:txBody>
                  <a:tcPr/>
                </a:tc>
                <a:tc>
                  <a:txBody>
                    <a:bodyPr/>
                    <a:lstStyle/>
                    <a:p>
                      <a:r>
                        <a:rPr lang="da-DK" dirty="0"/>
                        <a:t>-</a:t>
                      </a:r>
                    </a:p>
                  </a:txBody>
                  <a:tcPr/>
                </a:tc>
                <a:tc>
                  <a:txBody>
                    <a:bodyPr/>
                    <a:lstStyle/>
                    <a:p>
                      <a:r>
                        <a:rPr lang="da-DK" dirty="0"/>
                        <a:t>2,09</a:t>
                      </a:r>
                    </a:p>
                  </a:txBody>
                  <a:tcPr/>
                </a:tc>
                <a:tc>
                  <a:txBody>
                    <a:bodyPr/>
                    <a:lstStyle/>
                    <a:p>
                      <a:r>
                        <a:rPr lang="da-DK" dirty="0"/>
                        <a:t>-</a:t>
                      </a:r>
                    </a:p>
                  </a:txBody>
                  <a:tcPr/>
                </a:tc>
                <a:tc>
                  <a:txBody>
                    <a:bodyPr/>
                    <a:lstStyle/>
                    <a:p>
                      <a:r>
                        <a:rPr lang="da-DK" dirty="0"/>
                        <a:t>-</a:t>
                      </a:r>
                    </a:p>
                  </a:txBody>
                  <a:tcPr/>
                </a:tc>
                <a:tc>
                  <a:txBody>
                    <a:bodyPr/>
                    <a:lstStyle/>
                    <a:p>
                      <a:r>
                        <a:rPr lang="da-DK" dirty="0"/>
                        <a:t>2,09</a:t>
                      </a:r>
                    </a:p>
                  </a:txBody>
                  <a:tcPr/>
                </a:tc>
                <a:extLst>
                  <a:ext uri="{0D108BD9-81ED-4DB2-BD59-A6C34878D82A}">
                    <a16:rowId xmlns:a16="http://schemas.microsoft.com/office/drawing/2014/main" val="751147630"/>
                  </a:ext>
                </a:extLst>
              </a:tr>
              <a:tr h="370840">
                <a:tc>
                  <a:txBody>
                    <a:bodyPr/>
                    <a:lstStyle/>
                    <a:p>
                      <a:r>
                        <a:rPr lang="da-DK"/>
                        <a:t>Skøn for reguleringsordningen</a:t>
                      </a:r>
                    </a:p>
                  </a:txBody>
                  <a:tcPr/>
                </a:tc>
                <a:tc>
                  <a:txBody>
                    <a:bodyPr/>
                    <a:lstStyle/>
                    <a:p>
                      <a:r>
                        <a:rPr lang="da-DK" dirty="0"/>
                        <a:t>-</a:t>
                      </a:r>
                    </a:p>
                  </a:txBody>
                  <a:tcPr/>
                </a:tc>
                <a:tc>
                  <a:txBody>
                    <a:bodyPr/>
                    <a:lstStyle/>
                    <a:p>
                      <a:r>
                        <a:rPr lang="da-DK" dirty="0"/>
                        <a:t>1,74</a:t>
                      </a:r>
                    </a:p>
                  </a:txBody>
                  <a:tcPr/>
                </a:tc>
                <a:tc>
                  <a:txBody>
                    <a:bodyPr/>
                    <a:lstStyle/>
                    <a:p>
                      <a:r>
                        <a:rPr lang="da-DK" dirty="0"/>
                        <a:t>-</a:t>
                      </a:r>
                    </a:p>
                  </a:txBody>
                  <a:tcPr/>
                </a:tc>
                <a:tc>
                  <a:txBody>
                    <a:bodyPr/>
                    <a:lstStyle/>
                    <a:p>
                      <a:r>
                        <a:rPr lang="da-DK" dirty="0"/>
                        <a:t>0,33</a:t>
                      </a:r>
                    </a:p>
                  </a:txBody>
                  <a:tcPr/>
                </a:tc>
                <a:tc>
                  <a:txBody>
                    <a:bodyPr/>
                    <a:lstStyle/>
                    <a:p>
                      <a:r>
                        <a:rPr lang="da-DK" dirty="0"/>
                        <a:t>-</a:t>
                      </a:r>
                    </a:p>
                  </a:txBody>
                  <a:tcPr/>
                </a:tc>
                <a:tc>
                  <a:txBody>
                    <a:bodyPr/>
                    <a:lstStyle/>
                    <a:p>
                      <a:r>
                        <a:rPr lang="da-DK" dirty="0"/>
                        <a:t>2,07</a:t>
                      </a:r>
                    </a:p>
                  </a:txBody>
                  <a:tcPr/>
                </a:tc>
                <a:extLst>
                  <a:ext uri="{0D108BD9-81ED-4DB2-BD59-A6C34878D82A}">
                    <a16:rowId xmlns:a16="http://schemas.microsoft.com/office/drawing/2014/main" val="1378584061"/>
                  </a:ext>
                </a:extLst>
              </a:tr>
              <a:tr h="370840">
                <a:tc>
                  <a:txBody>
                    <a:bodyPr/>
                    <a:lstStyle/>
                    <a:p>
                      <a:r>
                        <a:rPr lang="da-DK" dirty="0"/>
                        <a:t>Skøn for reststigning</a:t>
                      </a:r>
                    </a:p>
                  </a:txBody>
                  <a:tcPr/>
                </a:tc>
                <a:tc>
                  <a:txBody>
                    <a:bodyPr/>
                    <a:lstStyle/>
                    <a:p>
                      <a:r>
                        <a:rPr lang="da-DK" dirty="0"/>
                        <a:t>0,00</a:t>
                      </a:r>
                    </a:p>
                  </a:txBody>
                  <a:tcPr>
                    <a:lnB w="12700" cmpd="sng">
                      <a:noFill/>
                    </a:lnB>
                  </a:tcPr>
                </a:tc>
                <a:tc>
                  <a:txBody>
                    <a:bodyPr/>
                    <a:lstStyle/>
                    <a:p>
                      <a:r>
                        <a:rPr lang="da-DK" dirty="0"/>
                        <a:t>-</a:t>
                      </a:r>
                    </a:p>
                  </a:txBody>
                  <a:tcPr>
                    <a:lnB w="12700" cmpd="sng">
                      <a:noFill/>
                    </a:lnB>
                  </a:tcPr>
                </a:tc>
                <a:tc>
                  <a:txBody>
                    <a:bodyPr/>
                    <a:lstStyle/>
                    <a:p>
                      <a:r>
                        <a:rPr lang="da-DK" dirty="0"/>
                        <a:t>-</a:t>
                      </a:r>
                    </a:p>
                  </a:txBody>
                  <a:tcPr>
                    <a:lnB w="12700" cmpd="sng">
                      <a:noFill/>
                    </a:lnB>
                  </a:tcPr>
                </a:tc>
                <a:tc>
                  <a:txBody>
                    <a:bodyPr/>
                    <a:lstStyle/>
                    <a:p>
                      <a:r>
                        <a:rPr lang="da-DK" dirty="0"/>
                        <a:t>0,20</a:t>
                      </a:r>
                    </a:p>
                  </a:txBody>
                  <a:tcPr>
                    <a:lnB w="12700" cmpd="sng">
                      <a:noFill/>
                    </a:lnB>
                  </a:tcPr>
                </a:tc>
                <a:tc>
                  <a:txBody>
                    <a:bodyPr/>
                    <a:lstStyle/>
                    <a:p>
                      <a:r>
                        <a:rPr lang="da-DK" dirty="0"/>
                        <a:t>-</a:t>
                      </a:r>
                    </a:p>
                  </a:txBody>
                  <a:tcPr>
                    <a:lnB w="12700" cmpd="sng">
                      <a:noFill/>
                    </a:lnB>
                  </a:tcPr>
                </a:tc>
                <a:tc>
                  <a:txBody>
                    <a:bodyPr/>
                    <a:lstStyle/>
                    <a:p>
                      <a:r>
                        <a:rPr lang="da-DK" dirty="0"/>
                        <a:t>0,20</a:t>
                      </a:r>
                    </a:p>
                  </a:txBody>
                  <a:tcPr/>
                </a:tc>
                <a:extLst>
                  <a:ext uri="{0D108BD9-81ED-4DB2-BD59-A6C34878D82A}">
                    <a16:rowId xmlns:a16="http://schemas.microsoft.com/office/drawing/2014/main" val="1185672294"/>
                  </a:ext>
                </a:extLst>
              </a:tr>
              <a:tr h="370840">
                <a:tc>
                  <a:txBody>
                    <a:bodyPr/>
                    <a:lstStyle/>
                    <a:p>
                      <a:r>
                        <a:rPr lang="da-DK" b="1" dirty="0"/>
                        <a:t>Økonomisk ramme</a:t>
                      </a:r>
                    </a:p>
                  </a:txBody>
                  <a:tcPr>
                    <a:lnR w="12700" cmpd="sng">
                      <a:noFill/>
                    </a:lnR>
                  </a:tcPr>
                </a:tc>
                <a:tc>
                  <a:txBody>
                    <a:bodyPr/>
                    <a:lstStyle/>
                    <a:p>
                      <a:r>
                        <a:rPr lang="da-DK" b="1" dirty="0"/>
                        <a:t>5,74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da-DK"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da-DK" b="1" dirty="0"/>
                        <a:t>2,86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da-DK"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da-DK"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da-DK" b="1" dirty="0"/>
                        <a:t>8,80</a:t>
                      </a:r>
                    </a:p>
                  </a:txBody>
                  <a:tcPr>
                    <a:lnL w="12700" cmpd="sng">
                      <a:noFill/>
                    </a:lnL>
                  </a:tcPr>
                </a:tc>
                <a:extLst>
                  <a:ext uri="{0D108BD9-81ED-4DB2-BD59-A6C34878D82A}">
                    <a16:rowId xmlns:a16="http://schemas.microsoft.com/office/drawing/2014/main" val="3503866761"/>
                  </a:ext>
                </a:extLst>
              </a:tr>
              <a:tr h="370840">
                <a:tc>
                  <a:txBody>
                    <a:bodyPr/>
                    <a:lstStyle/>
                    <a:p>
                      <a:endParaRPr lang="da-DK" b="1" dirty="0"/>
                    </a:p>
                  </a:txBody>
                  <a:tcPr>
                    <a:lnR w="12700" cmpd="sng">
                      <a:noFill/>
                    </a:lnR>
                  </a:tcPr>
                </a:tc>
                <a:tc>
                  <a:txBody>
                    <a:bodyPr/>
                    <a:lstStyle/>
                    <a:p>
                      <a:endParaRPr lang="da-DK"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da-DK"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da-DK"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da-DK"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da-DK"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da-DK" b="1" dirty="0"/>
                    </a:p>
                  </a:txBody>
                  <a:tcPr>
                    <a:lnL w="12700" cmpd="sng">
                      <a:noFill/>
                    </a:lnL>
                  </a:tcPr>
                </a:tc>
                <a:extLst>
                  <a:ext uri="{0D108BD9-81ED-4DB2-BD59-A6C34878D82A}">
                    <a16:rowId xmlns:a16="http://schemas.microsoft.com/office/drawing/2014/main" val="3195619848"/>
                  </a:ext>
                </a:extLst>
              </a:tr>
              <a:tr h="370840">
                <a:tc>
                  <a:txBody>
                    <a:bodyPr/>
                    <a:lstStyle/>
                    <a:p>
                      <a:r>
                        <a:rPr lang="da-DK"/>
                        <a:t>Privat lønskøn</a:t>
                      </a:r>
                    </a:p>
                  </a:txBody>
                  <a:tcPr/>
                </a:tc>
                <a:tc>
                  <a:txBody>
                    <a:bodyPr/>
                    <a:lstStyle/>
                    <a:p>
                      <a:endParaRPr lang="da-DK" dirty="0"/>
                    </a:p>
                  </a:txBody>
                  <a:tcPr>
                    <a:lnT w="12700" cmpd="sng">
                      <a:noFill/>
                    </a:lnT>
                  </a:tcPr>
                </a:tc>
                <a:tc>
                  <a:txBody>
                    <a:bodyPr/>
                    <a:lstStyle/>
                    <a:p>
                      <a:endParaRPr lang="da-DK" dirty="0"/>
                    </a:p>
                  </a:txBody>
                  <a:tcPr>
                    <a:lnT w="12700" cmpd="sng">
                      <a:noFill/>
                    </a:lnT>
                  </a:tcPr>
                </a:tc>
                <a:tc>
                  <a:txBody>
                    <a:bodyPr/>
                    <a:lstStyle/>
                    <a:p>
                      <a:endParaRPr lang="da-DK" dirty="0"/>
                    </a:p>
                  </a:txBody>
                  <a:tcPr>
                    <a:lnT w="12700" cmpd="sng">
                      <a:noFill/>
                    </a:lnT>
                  </a:tcPr>
                </a:tc>
                <a:tc>
                  <a:txBody>
                    <a:bodyPr/>
                    <a:lstStyle/>
                    <a:p>
                      <a:endParaRPr lang="da-DK" dirty="0"/>
                    </a:p>
                  </a:txBody>
                  <a:tcPr>
                    <a:lnT w="12700" cmpd="sng">
                      <a:noFill/>
                    </a:lnT>
                  </a:tcPr>
                </a:tc>
                <a:tc>
                  <a:txBody>
                    <a:bodyPr/>
                    <a:lstStyle/>
                    <a:p>
                      <a:endParaRPr lang="da-DK"/>
                    </a:p>
                  </a:txBody>
                  <a:tcPr>
                    <a:lnT w="12700" cmpd="sng">
                      <a:noFill/>
                    </a:lnT>
                  </a:tcPr>
                </a:tc>
                <a:tc>
                  <a:txBody>
                    <a:bodyPr/>
                    <a:lstStyle/>
                    <a:p>
                      <a:r>
                        <a:rPr lang="da-DK"/>
                        <a:t>8,80</a:t>
                      </a:r>
                    </a:p>
                  </a:txBody>
                  <a:tcPr/>
                </a:tc>
                <a:extLst>
                  <a:ext uri="{0D108BD9-81ED-4DB2-BD59-A6C34878D82A}">
                    <a16:rowId xmlns:a16="http://schemas.microsoft.com/office/drawing/2014/main" val="3661247974"/>
                  </a:ext>
                </a:extLst>
              </a:tr>
              <a:tr h="370840">
                <a:tc>
                  <a:txBody>
                    <a:bodyPr/>
                    <a:lstStyle/>
                    <a:p>
                      <a:r>
                        <a:rPr lang="da-DK"/>
                        <a:t>Skønnet inflation</a:t>
                      </a:r>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a:p>
                  </a:txBody>
                  <a:tcPr/>
                </a:tc>
                <a:tc>
                  <a:txBody>
                    <a:bodyPr/>
                    <a:lstStyle/>
                    <a:p>
                      <a:r>
                        <a:rPr lang="da-DK" dirty="0"/>
                        <a:t>4,90</a:t>
                      </a:r>
                    </a:p>
                  </a:txBody>
                  <a:tcPr/>
                </a:tc>
                <a:extLst>
                  <a:ext uri="{0D108BD9-81ED-4DB2-BD59-A6C34878D82A}">
                    <a16:rowId xmlns:a16="http://schemas.microsoft.com/office/drawing/2014/main" val="1604557665"/>
                  </a:ext>
                </a:extLst>
              </a:tr>
              <a:tr h="370840">
                <a:tc>
                  <a:txBody>
                    <a:bodyPr/>
                    <a:lstStyle/>
                    <a:p>
                      <a:r>
                        <a:rPr lang="da-DK"/>
                        <a:t>Forventet reallønsforbedring</a:t>
                      </a:r>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a:p>
                  </a:txBody>
                  <a:tcPr/>
                </a:tc>
                <a:tc>
                  <a:txBody>
                    <a:bodyPr/>
                    <a:lstStyle/>
                    <a:p>
                      <a:r>
                        <a:rPr lang="da-DK" dirty="0"/>
                        <a:t>3,70</a:t>
                      </a:r>
                    </a:p>
                  </a:txBody>
                  <a:tcPr/>
                </a:tc>
                <a:extLst>
                  <a:ext uri="{0D108BD9-81ED-4DB2-BD59-A6C34878D82A}">
                    <a16:rowId xmlns:a16="http://schemas.microsoft.com/office/drawing/2014/main" val="1578351901"/>
                  </a:ext>
                </a:extLst>
              </a:tr>
            </a:tbl>
          </a:graphicData>
        </a:graphic>
      </p:graphicFrame>
      <p:sp>
        <p:nvSpPr>
          <p:cNvPr id="15" name="Tekstfelt 14">
            <a:extLst>
              <a:ext uri="{FF2B5EF4-FFF2-40B4-BE49-F238E27FC236}">
                <a16:creationId xmlns:a16="http://schemas.microsoft.com/office/drawing/2014/main" id="{110EAC42-C361-5BF3-D198-6621C5189DBB}"/>
              </a:ext>
            </a:extLst>
          </p:cNvPr>
          <p:cNvSpPr txBox="1"/>
          <p:nvPr/>
        </p:nvSpPr>
        <p:spPr>
          <a:xfrm>
            <a:off x="358775" y="1567543"/>
            <a:ext cx="4866368" cy="307777"/>
          </a:xfrm>
          <a:prstGeom prst="rect">
            <a:avLst/>
          </a:prstGeom>
          <a:noFill/>
        </p:spPr>
        <p:txBody>
          <a:bodyPr wrap="square" lIns="0" tIns="0" rIns="0" bIns="0" rtlCol="0">
            <a:spAutoFit/>
          </a:bodyPr>
          <a:lstStyle/>
          <a:p>
            <a:r>
              <a:rPr lang="da-DK" sz="2000"/>
              <a:t>Samlet økonomisk ramme på 8,8%</a:t>
            </a:r>
          </a:p>
        </p:txBody>
      </p:sp>
    </p:spTree>
    <p:extLst>
      <p:ext uri="{BB962C8B-B14F-4D97-AF65-F5344CB8AC3E}">
        <p14:creationId xmlns:p14="http://schemas.microsoft.com/office/powerpoint/2010/main" val="1650390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A3D396-3BF4-7962-AE2A-EE7E1E9392AD}"/>
              </a:ext>
            </a:extLst>
          </p:cNvPr>
          <p:cNvSpPr>
            <a:spLocks noGrp="1"/>
          </p:cNvSpPr>
          <p:nvPr>
            <p:ph type="title"/>
          </p:nvPr>
        </p:nvSpPr>
        <p:spPr/>
        <p:txBody>
          <a:bodyPr/>
          <a:lstStyle/>
          <a:p>
            <a:r>
              <a:rPr lang="da-DK" dirty="0"/>
              <a:t>Ændring af reguleringsordningen forbedrer </a:t>
            </a:r>
            <a:br>
              <a:rPr lang="da-DK" dirty="0"/>
            </a:br>
            <a:r>
              <a:rPr lang="da-DK" dirty="0"/>
              <a:t>den offentlige lønudvikling</a:t>
            </a:r>
          </a:p>
        </p:txBody>
      </p:sp>
      <p:sp>
        <p:nvSpPr>
          <p:cNvPr id="4" name="Pladsholder til indhold 3">
            <a:extLst>
              <a:ext uri="{FF2B5EF4-FFF2-40B4-BE49-F238E27FC236}">
                <a16:creationId xmlns:a16="http://schemas.microsoft.com/office/drawing/2014/main" id="{0A1ED0F7-7E84-B687-7334-33E143D212F5}"/>
              </a:ext>
            </a:extLst>
          </p:cNvPr>
          <p:cNvSpPr>
            <a:spLocks noGrp="1"/>
          </p:cNvSpPr>
          <p:nvPr>
            <p:ph sz="quarter" idx="14"/>
          </p:nvPr>
        </p:nvSpPr>
        <p:spPr>
          <a:xfrm>
            <a:off x="8250148" y="1767155"/>
            <a:ext cx="3581490" cy="4366945"/>
          </a:xfrm>
        </p:spPr>
        <p:txBody>
          <a:bodyPr/>
          <a:lstStyle/>
          <a:p>
            <a:pPr marL="342900" indent="-342900">
              <a:buClr>
                <a:srgbClr val="98B5C1"/>
              </a:buClr>
              <a:buFont typeface="Wingdings 3" panose="05040102010807070707" pitchFamily="18" charset="2"/>
              <a:buChar char=""/>
            </a:pPr>
            <a:r>
              <a:rPr lang="da-DK" sz="1800" dirty="0"/>
              <a:t>Ved OK24 er det besluttet at ændre datagrundlaget for reguleringsordningen</a:t>
            </a:r>
          </a:p>
          <a:p>
            <a:pPr marL="342900" indent="-342900">
              <a:buClr>
                <a:srgbClr val="98B5C1"/>
              </a:buClr>
              <a:buFont typeface="Wingdings 3" panose="05040102010807070707" pitchFamily="18" charset="2"/>
              <a:buChar char=""/>
            </a:pPr>
            <a:endParaRPr lang="da-DK" sz="1800" dirty="0"/>
          </a:p>
          <a:p>
            <a:pPr marL="342900" indent="-342900">
              <a:buClr>
                <a:srgbClr val="98B5C1"/>
              </a:buClr>
              <a:buFont typeface="Wingdings 3" panose="05040102010807070707" pitchFamily="18" charset="2"/>
              <a:buChar char=""/>
            </a:pPr>
            <a:r>
              <a:rPr lang="da-DK" sz="1800" dirty="0"/>
              <a:t>Ændringen kan forventeligt hæve de offentlige lønninger med 0,4 pct. årligt ud over øvrige lønstigninger </a:t>
            </a:r>
          </a:p>
          <a:p>
            <a:pPr marL="342900" indent="-342900">
              <a:buClr>
                <a:srgbClr val="98B5C1"/>
              </a:buClr>
              <a:buFont typeface="Wingdings 3" panose="05040102010807070707" pitchFamily="18" charset="2"/>
              <a:buChar char=""/>
            </a:pPr>
            <a:endParaRPr lang="da-DK" sz="1800" dirty="0"/>
          </a:p>
          <a:p>
            <a:pPr marL="342900" indent="-342900">
              <a:buClr>
                <a:srgbClr val="98B5C1"/>
              </a:buClr>
              <a:buFont typeface="Wingdings 3" panose="05040102010807070707" pitchFamily="18" charset="2"/>
              <a:buChar char=""/>
            </a:pPr>
            <a:r>
              <a:rPr lang="da-DK" sz="1800" dirty="0"/>
              <a:t>For en person med en månedsløn på 50.000 kr. svarer det til ca. 21.000 kr. ekstra om året i 2030</a:t>
            </a:r>
            <a:endParaRPr lang="da-DK" sz="1800" dirty="0">
              <a:solidFill>
                <a:srgbClr val="FF0000"/>
              </a:solidFill>
            </a:endParaRPr>
          </a:p>
          <a:p>
            <a:endParaRPr lang="da-DK" dirty="0"/>
          </a:p>
        </p:txBody>
      </p:sp>
      <p:sp>
        <p:nvSpPr>
          <p:cNvPr id="5" name="Pladsholder til tekst 4">
            <a:extLst>
              <a:ext uri="{FF2B5EF4-FFF2-40B4-BE49-F238E27FC236}">
                <a16:creationId xmlns:a16="http://schemas.microsoft.com/office/drawing/2014/main" id="{A39577B2-2C70-5DCB-F87C-FACB0679B117}"/>
              </a:ext>
            </a:extLst>
          </p:cNvPr>
          <p:cNvSpPr>
            <a:spLocks noGrp="1"/>
          </p:cNvSpPr>
          <p:nvPr>
            <p:ph type="body" sz="quarter" idx="13"/>
          </p:nvPr>
        </p:nvSpPr>
        <p:spPr/>
        <p:txBody>
          <a:bodyPr/>
          <a:lstStyle/>
          <a:p>
            <a:endParaRPr lang="da-DK"/>
          </a:p>
        </p:txBody>
      </p:sp>
      <p:sp>
        <p:nvSpPr>
          <p:cNvPr id="6" name="Pladsholder til dato 5">
            <a:extLst>
              <a:ext uri="{FF2B5EF4-FFF2-40B4-BE49-F238E27FC236}">
                <a16:creationId xmlns:a16="http://schemas.microsoft.com/office/drawing/2014/main" id="{2B99A065-3307-C197-3995-F95FE4D5B11F}"/>
              </a:ext>
            </a:extLst>
          </p:cNvPr>
          <p:cNvSpPr>
            <a:spLocks noGrp="1"/>
          </p:cNvSpPr>
          <p:nvPr>
            <p:ph type="dt" sz="half" idx="10"/>
          </p:nvPr>
        </p:nvSpPr>
        <p:spPr/>
        <p:txBody>
          <a:bodyPr/>
          <a:lstStyle/>
          <a:p>
            <a:fld id="{6862F9A3-A717-469D-92E6-118D5CB7A0D2}" type="datetime2">
              <a:rPr lang="da-DK" smtClean="0"/>
              <a:t>19. marts 2024</a:t>
            </a:fld>
            <a:endParaRPr lang="da-DK"/>
          </a:p>
        </p:txBody>
      </p:sp>
      <p:sp>
        <p:nvSpPr>
          <p:cNvPr id="7" name="Pladsholder til sidefod 6">
            <a:extLst>
              <a:ext uri="{FF2B5EF4-FFF2-40B4-BE49-F238E27FC236}">
                <a16:creationId xmlns:a16="http://schemas.microsoft.com/office/drawing/2014/main" id="{469D589B-A7F7-52BD-1A0B-3AD3FF0EBD03}"/>
              </a:ext>
            </a:extLst>
          </p:cNvPr>
          <p:cNvSpPr>
            <a:spLocks noGrp="1"/>
          </p:cNvSpPr>
          <p:nvPr>
            <p:ph type="ftr" sz="quarter" idx="11"/>
          </p:nvPr>
        </p:nvSpPr>
        <p:spPr/>
        <p:txBody>
          <a:bodyPr/>
          <a:lstStyle/>
          <a:p>
            <a:endParaRPr lang="da-DK"/>
          </a:p>
        </p:txBody>
      </p:sp>
      <p:sp>
        <p:nvSpPr>
          <p:cNvPr id="8" name="Pladsholder til slidenummer 7">
            <a:extLst>
              <a:ext uri="{FF2B5EF4-FFF2-40B4-BE49-F238E27FC236}">
                <a16:creationId xmlns:a16="http://schemas.microsoft.com/office/drawing/2014/main" id="{45CEEC5C-355F-7883-65C5-1F9D17E1D3BD}"/>
              </a:ext>
            </a:extLst>
          </p:cNvPr>
          <p:cNvSpPr>
            <a:spLocks noGrp="1"/>
          </p:cNvSpPr>
          <p:nvPr>
            <p:ph type="sldNum" sz="quarter" idx="12"/>
          </p:nvPr>
        </p:nvSpPr>
        <p:spPr/>
        <p:txBody>
          <a:bodyPr/>
          <a:lstStyle/>
          <a:p>
            <a:fld id="{23AA811B-2EBD-4900-905E-5BE206449611}" type="slidenum">
              <a:rPr lang="da-DK" smtClean="0"/>
              <a:t>5</a:t>
            </a:fld>
            <a:endParaRPr lang="da-DK"/>
          </a:p>
        </p:txBody>
      </p:sp>
      <p:graphicFrame>
        <p:nvGraphicFramePr>
          <p:cNvPr id="9" name="Pladsholder til indhold 8">
            <a:extLst>
              <a:ext uri="{FF2B5EF4-FFF2-40B4-BE49-F238E27FC236}">
                <a16:creationId xmlns:a16="http://schemas.microsoft.com/office/drawing/2014/main" id="{958C371C-5801-BF89-B500-F7BCECF68F4A}"/>
              </a:ext>
            </a:extLst>
          </p:cNvPr>
          <p:cNvGraphicFramePr>
            <a:graphicFrameLocks noGrp="1"/>
          </p:cNvGraphicFramePr>
          <p:nvPr>
            <p:ph idx="1"/>
          </p:nvPr>
        </p:nvGraphicFramePr>
        <p:xfrm>
          <a:off x="360363" y="2081213"/>
          <a:ext cx="7526337" cy="40528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1349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9F4F5-C4D7-D8E7-3E6E-4171F17D6A6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F9CC9DA-5E8D-5DC0-66E9-E65870018609}"/>
              </a:ext>
            </a:extLst>
          </p:cNvPr>
          <p:cNvSpPr>
            <a:spLocks noGrp="1"/>
          </p:cNvSpPr>
          <p:nvPr>
            <p:ph type="title"/>
          </p:nvPr>
        </p:nvSpPr>
        <p:spPr>
          <a:xfrm>
            <a:off x="360000" y="802800"/>
            <a:ext cx="11473200" cy="713344"/>
          </a:xfrm>
        </p:spPr>
        <p:txBody>
          <a:bodyPr/>
          <a:lstStyle/>
          <a:p>
            <a:r>
              <a:rPr lang="da-DK"/>
              <a:t>Økonomi - fortsat</a:t>
            </a:r>
          </a:p>
        </p:txBody>
      </p:sp>
      <p:sp>
        <p:nvSpPr>
          <p:cNvPr id="3" name="Pladsholder til indhold 2">
            <a:extLst>
              <a:ext uri="{FF2B5EF4-FFF2-40B4-BE49-F238E27FC236}">
                <a16:creationId xmlns:a16="http://schemas.microsoft.com/office/drawing/2014/main" id="{79B01EAB-5BA0-5CBF-06F3-84F6492CCFA6}"/>
              </a:ext>
            </a:extLst>
          </p:cNvPr>
          <p:cNvSpPr>
            <a:spLocks noGrp="1"/>
          </p:cNvSpPr>
          <p:nvPr>
            <p:ph idx="1"/>
          </p:nvPr>
        </p:nvSpPr>
        <p:spPr>
          <a:xfrm>
            <a:off x="249047" y="1850944"/>
            <a:ext cx="6541200" cy="4467560"/>
          </a:xfrm>
        </p:spPr>
        <p:txBody>
          <a:bodyPr vert="horz" lIns="0" tIns="0" rIns="0" bIns="0" rtlCol="0" anchor="t">
            <a:noAutofit/>
          </a:bodyPr>
          <a:lstStyle/>
          <a:p>
            <a:pPr marL="269875" indent="-269875"/>
            <a:r>
              <a:rPr lang="da-DK" dirty="0"/>
              <a:t>Særlig feriegodtgørelse </a:t>
            </a:r>
          </a:p>
          <a:p>
            <a:pPr marL="0" indent="0">
              <a:buNone/>
            </a:pPr>
            <a:r>
              <a:rPr lang="da-DK" sz="1400" dirty="0">
                <a:solidFill>
                  <a:srgbClr val="222222"/>
                </a:solidFill>
              </a:rPr>
              <a:t>      - </a:t>
            </a:r>
            <a:r>
              <a:rPr lang="da-DK" sz="1400" b="0" i="0" dirty="0">
                <a:solidFill>
                  <a:srgbClr val="222222"/>
                </a:solidFill>
                <a:effectLst/>
              </a:rPr>
              <a:t>Den særlige feriegodtgørelse løftes fra 1,95% til 2,48% med virkning fra </a:t>
            </a:r>
            <a:br>
              <a:rPr lang="da-DK" sz="1400" dirty="0">
                <a:solidFill>
                  <a:srgbClr val="222222"/>
                </a:solidFill>
              </a:rPr>
            </a:br>
            <a:r>
              <a:rPr lang="da-DK" sz="1400" dirty="0">
                <a:solidFill>
                  <a:srgbClr val="222222"/>
                </a:solidFill>
              </a:rPr>
              <a:t>  </a:t>
            </a:r>
            <a:r>
              <a:rPr lang="da-DK" sz="1400" b="0" i="0" dirty="0">
                <a:solidFill>
                  <a:srgbClr val="222222"/>
                </a:solidFill>
                <a:effectLst/>
              </a:rPr>
              <a:t>1. april 2024. </a:t>
            </a:r>
            <a:br>
              <a:rPr lang="da-DK" sz="1400" b="0" i="0" dirty="0">
                <a:solidFill>
                  <a:srgbClr val="222222"/>
                </a:solidFill>
                <a:effectLst/>
              </a:rPr>
            </a:br>
            <a:r>
              <a:rPr lang="da-DK" sz="1400" b="0" i="0" dirty="0">
                <a:solidFill>
                  <a:srgbClr val="222222"/>
                </a:solidFill>
                <a:effectLst/>
              </a:rPr>
              <a:t>        Samtidig ophører særskilt udbetaling af</a:t>
            </a:r>
            <a:br>
              <a:rPr lang="da-DK" sz="1400" dirty="0">
                <a:solidFill>
                  <a:srgbClr val="222222"/>
                </a:solidFill>
              </a:rPr>
            </a:br>
            <a:r>
              <a:rPr lang="da-DK" sz="1400" dirty="0">
                <a:solidFill>
                  <a:srgbClr val="222222"/>
                </a:solidFill>
              </a:rPr>
              <a:t>     </a:t>
            </a:r>
            <a:r>
              <a:rPr lang="da-DK" sz="1400" b="0" i="0" dirty="0">
                <a:solidFill>
                  <a:srgbClr val="222222"/>
                </a:solidFill>
                <a:effectLst/>
              </a:rPr>
              <a:t>St.</a:t>
            </a:r>
            <a:r>
              <a:rPr lang="da-DK" sz="1400" dirty="0">
                <a:solidFill>
                  <a:srgbClr val="222222"/>
                </a:solidFill>
              </a:rPr>
              <a:t> </a:t>
            </a:r>
            <a:r>
              <a:rPr lang="da-DK" sz="1400" b="0" i="0" dirty="0">
                <a:solidFill>
                  <a:srgbClr val="222222"/>
                </a:solidFill>
                <a:effectLst/>
              </a:rPr>
              <a:t>Bededagstillægget, som udgjorde 0,45</a:t>
            </a:r>
            <a:r>
              <a:rPr lang="da-DK" sz="1400" dirty="0">
                <a:solidFill>
                  <a:srgbClr val="222222"/>
                </a:solidFill>
              </a:rPr>
              <a:t>%</a:t>
            </a:r>
            <a:endParaRPr lang="da-DK" sz="1400" b="0" i="0" dirty="0">
              <a:solidFill>
                <a:srgbClr val="222222"/>
              </a:solidFill>
              <a:effectLst/>
            </a:endParaRPr>
          </a:p>
          <a:p>
            <a:pPr marL="0" indent="0">
              <a:buNone/>
            </a:pPr>
            <a:endParaRPr lang="da-DK" sz="1400" dirty="0">
              <a:solidFill>
                <a:srgbClr val="222222"/>
              </a:solidFill>
            </a:endParaRPr>
          </a:p>
          <a:p>
            <a:pPr marL="269875" indent="-269875"/>
            <a:r>
              <a:rPr lang="da-DK" sz="1400" dirty="0">
                <a:solidFill>
                  <a:srgbClr val="222222"/>
                </a:solidFill>
              </a:rPr>
              <a:t>Pensionsprocenten løftes fra 18,78% til 21,00% 1. april 2025</a:t>
            </a:r>
          </a:p>
          <a:p>
            <a:pPr marL="0" indent="0">
              <a:buNone/>
            </a:pPr>
            <a:r>
              <a:rPr lang="da-DK" sz="1400" dirty="0">
                <a:solidFill>
                  <a:srgbClr val="222222"/>
                </a:solidFill>
              </a:rPr>
              <a:t> </a:t>
            </a:r>
            <a:endParaRPr lang="da-DK" sz="1400" dirty="0"/>
          </a:p>
        </p:txBody>
      </p:sp>
      <p:sp>
        <p:nvSpPr>
          <p:cNvPr id="5" name="Pladsholder til dato 4">
            <a:extLst>
              <a:ext uri="{FF2B5EF4-FFF2-40B4-BE49-F238E27FC236}">
                <a16:creationId xmlns:a16="http://schemas.microsoft.com/office/drawing/2014/main" id="{8B06D676-6B91-F2A8-A595-6D63C06461D9}"/>
              </a:ext>
            </a:extLst>
          </p:cNvPr>
          <p:cNvSpPr>
            <a:spLocks noGrp="1"/>
          </p:cNvSpPr>
          <p:nvPr>
            <p:ph type="dt" sz="half" idx="10"/>
          </p:nvPr>
        </p:nvSpPr>
        <p:spPr/>
        <p:txBody>
          <a:bodyPr/>
          <a:lstStyle/>
          <a:p>
            <a:fld id="{6862F9A3-A717-469D-92E6-118D5CB7A0D2}" type="datetime2">
              <a:rPr lang="da-DK" smtClean="0"/>
              <a:t>19. marts 2024</a:t>
            </a:fld>
            <a:endParaRPr lang="da-DK"/>
          </a:p>
        </p:txBody>
      </p:sp>
      <p:sp>
        <p:nvSpPr>
          <p:cNvPr id="6" name="Pladsholder til sidefod 5">
            <a:extLst>
              <a:ext uri="{FF2B5EF4-FFF2-40B4-BE49-F238E27FC236}">
                <a16:creationId xmlns:a16="http://schemas.microsoft.com/office/drawing/2014/main" id="{90E6A8D2-D809-0F22-7089-294EFE8BA15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957EF3F-67DB-DA28-6F23-C035BC104190}"/>
              </a:ext>
            </a:extLst>
          </p:cNvPr>
          <p:cNvSpPr>
            <a:spLocks noGrp="1"/>
          </p:cNvSpPr>
          <p:nvPr>
            <p:ph type="sldNum" sz="quarter" idx="12"/>
          </p:nvPr>
        </p:nvSpPr>
        <p:spPr/>
        <p:txBody>
          <a:bodyPr/>
          <a:lstStyle/>
          <a:p>
            <a:fld id="{23AA811B-2EBD-4900-905E-5BE206449611}" type="slidenum">
              <a:rPr lang="da-DK" smtClean="0"/>
              <a:t>6</a:t>
            </a:fld>
            <a:endParaRPr lang="da-DK"/>
          </a:p>
        </p:txBody>
      </p:sp>
      <p:pic>
        <p:nvPicPr>
          <p:cNvPr id="1026" name="Picture 2">
            <a:extLst>
              <a:ext uri="{FF2B5EF4-FFF2-40B4-BE49-F238E27FC236}">
                <a16:creationId xmlns:a16="http://schemas.microsoft.com/office/drawing/2014/main" id="{2C3873A5-AEDF-1AAB-2A4F-1E8C87CBC6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253555" y="3037917"/>
            <a:ext cx="4578083" cy="2550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288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a:xfrm>
            <a:off x="360000" y="802800"/>
            <a:ext cx="11473200" cy="783953"/>
          </a:xfrm>
        </p:spPr>
        <p:txBody>
          <a:bodyPr anchor="t">
            <a:normAutofit fontScale="90000"/>
          </a:bodyPr>
          <a:lstStyle/>
          <a:p>
            <a:r>
              <a:rPr lang="da-DK" dirty="0"/>
              <a:t>Pension og opsparingsordning </a:t>
            </a:r>
            <a:br>
              <a:rPr lang="da-DK" dirty="0"/>
            </a:br>
            <a:r>
              <a:rPr lang="da-DK" sz="2400" dirty="0"/>
              <a:t> </a:t>
            </a:r>
            <a:br>
              <a:rPr lang="da-DK" sz="2400" dirty="0"/>
            </a:br>
            <a:endParaRPr lang="da-DK" sz="2400" dirty="0"/>
          </a:p>
        </p:txBody>
      </p:sp>
      <p:pic>
        <p:nvPicPr>
          <p:cNvPr id="11" name="Pladsholder til billede 10">
            <a:extLst>
              <a:ext uri="{FF2B5EF4-FFF2-40B4-BE49-F238E27FC236}">
                <a16:creationId xmlns:a16="http://schemas.microsoft.com/office/drawing/2014/main" id="{B95A928C-4590-4A85-BEFE-6AE1A24C5FD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698" r="1" b="1700"/>
          <a:stretch/>
        </p:blipFill>
        <p:spPr>
          <a:xfrm>
            <a:off x="433959" y="2406450"/>
            <a:ext cx="6323498" cy="3405600"/>
          </a:xfrm>
          <a:noFill/>
        </p:spPr>
      </p:pic>
      <p:sp>
        <p:nvSpPr>
          <p:cNvPr id="15" name="Pladsholder til indhold 14">
            <a:extLst>
              <a:ext uri="{FF2B5EF4-FFF2-40B4-BE49-F238E27FC236}">
                <a16:creationId xmlns:a16="http://schemas.microsoft.com/office/drawing/2014/main" id="{24EC311D-EE51-45F3-9C05-E01364631F23}"/>
              </a:ext>
            </a:extLst>
          </p:cNvPr>
          <p:cNvSpPr>
            <a:spLocks noGrp="1"/>
          </p:cNvSpPr>
          <p:nvPr>
            <p:ph sz="quarter" idx="14"/>
          </p:nvPr>
        </p:nvSpPr>
        <p:spPr>
          <a:xfrm>
            <a:off x="7153835" y="2406450"/>
            <a:ext cx="4677803" cy="3727650"/>
          </a:xfrm>
        </p:spPr>
        <p:txBody>
          <a:bodyPr vert="horz" lIns="0" tIns="0" rIns="0" bIns="0" rtlCol="0" anchor="t">
            <a:normAutofit/>
          </a:bodyPr>
          <a:lstStyle/>
          <a:p>
            <a:pPr marL="269875" indent="-269875"/>
            <a:r>
              <a:rPr lang="da-DK" dirty="0"/>
              <a:t>Den del af pensionsbidraget, der overstiger 15% kan den ansatte vælge at få helt eller delvist udbetalt som løn eller indbetalt på en opsparingsordning i pensionskassen</a:t>
            </a:r>
            <a:endParaRPr lang="en-US" dirty="0"/>
          </a:p>
          <a:p>
            <a:pPr marL="269875" indent="-269875"/>
            <a:r>
              <a:rPr lang="da-DK" dirty="0"/>
              <a:t>Ændringen træder i kraft 1. april 2025, hvor pensionsprocenten øges fra 18,78 til 21,00</a:t>
            </a:r>
          </a:p>
          <a:p>
            <a:pPr marL="269875" indent="-269875"/>
            <a:r>
              <a:rPr lang="da-DK" dirty="0"/>
              <a:t>Opsparingsordningen </a:t>
            </a:r>
            <a:r>
              <a:rPr lang="da-DK" b="0" i="0" dirty="0">
                <a:solidFill>
                  <a:srgbClr val="222222"/>
                </a:solidFill>
                <a:effectLst/>
              </a:rPr>
              <a:t>giver mulighed for at spare op til større fleksibilitet i </a:t>
            </a:r>
            <a:r>
              <a:rPr lang="da-DK" dirty="0">
                <a:solidFill>
                  <a:srgbClr val="222222"/>
                </a:solidFill>
              </a:rPr>
              <a:t>løbet af</a:t>
            </a:r>
            <a:r>
              <a:rPr lang="da-DK" b="0" i="0" dirty="0">
                <a:solidFill>
                  <a:srgbClr val="222222"/>
                </a:solidFill>
                <a:effectLst/>
              </a:rPr>
              <a:t> et langt arbejdsliv</a:t>
            </a:r>
            <a:endParaRPr lang="da-DK" dirty="0"/>
          </a:p>
          <a:p>
            <a:pPr marL="269875" indent="-269875"/>
            <a:endParaRPr lang="da-DK" dirty="0"/>
          </a:p>
          <a:p>
            <a:pPr marL="269875" indent="-269875"/>
            <a:endParaRPr lang="da-DK" dirty="0"/>
          </a:p>
          <a:p>
            <a:pPr marL="269875" indent="-269875"/>
            <a:endParaRPr lang="da-DK" dirty="0"/>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19. marts 2024</a:t>
            </a:fld>
            <a:endParaRPr lang="da-DK"/>
          </a:p>
        </p:txBody>
      </p:sp>
      <p:sp>
        <p:nvSpPr>
          <p:cNvPr id="22" name="Footer Placeholder 6">
            <a:extLst>
              <a:ext uri="{FF2B5EF4-FFF2-40B4-BE49-F238E27FC236}">
                <a16:creationId xmlns:a16="http://schemas.microsoft.com/office/drawing/2014/main" id="{5B6BE710-013C-49E1-8B69-1C2AB398DA5A}"/>
              </a:ext>
            </a:extLst>
          </p:cNvPr>
          <p:cNvSpPr>
            <a:spLocks noGrp="1"/>
          </p:cNvSpPr>
          <p:nvPr>
            <p:ph type="ftr" sz="quarter" idx="11"/>
          </p:nvPr>
        </p:nvSpPr>
        <p:spPr>
          <a:xfrm>
            <a:off x="1344613" y="360000"/>
            <a:ext cx="1612900" cy="108000"/>
          </a:xfrm>
        </p:spPr>
        <p:txBody>
          <a:bodyPr/>
          <a:lstStyle/>
          <a:p>
            <a:endParaRPr lang="da-DK"/>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7</a:t>
            </a:fld>
            <a:endParaRPr lang="da-DK"/>
          </a:p>
        </p:txBody>
      </p:sp>
    </p:spTree>
    <p:extLst>
      <p:ext uri="{BB962C8B-B14F-4D97-AF65-F5344CB8AC3E}">
        <p14:creationId xmlns:p14="http://schemas.microsoft.com/office/powerpoint/2010/main" val="3828825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p:txBody>
          <a:bodyPr/>
          <a:lstStyle/>
          <a:p>
            <a:r>
              <a:rPr lang="da-DK"/>
              <a:t>Opsparing af frihed</a:t>
            </a:r>
          </a:p>
        </p:txBody>
      </p:sp>
      <p:sp>
        <p:nvSpPr>
          <p:cNvPr id="3" name="Pladsholder til indhold 2">
            <a:extLst>
              <a:ext uri="{FF2B5EF4-FFF2-40B4-BE49-F238E27FC236}">
                <a16:creationId xmlns:a16="http://schemas.microsoft.com/office/drawing/2014/main" id="{E10BCDF2-1100-4941-8F9C-0BDD2826731B}"/>
              </a:ext>
            </a:extLst>
          </p:cNvPr>
          <p:cNvSpPr>
            <a:spLocks noGrp="1"/>
          </p:cNvSpPr>
          <p:nvPr>
            <p:ph idx="1"/>
          </p:nvPr>
        </p:nvSpPr>
        <p:spPr>
          <a:xfrm>
            <a:off x="359998" y="2080800"/>
            <a:ext cx="4809602" cy="4053600"/>
          </a:xfrm>
        </p:spPr>
        <p:txBody>
          <a:bodyPr vert="horz" lIns="0" tIns="0" rIns="0" bIns="0" rtlCol="0" anchor="t">
            <a:noAutofit/>
          </a:bodyPr>
          <a:lstStyle/>
          <a:p>
            <a:pPr marL="269875" indent="-269875"/>
            <a:r>
              <a:rPr lang="da-DK" b="0" i="0" dirty="0">
                <a:solidFill>
                  <a:srgbClr val="222222"/>
                </a:solidFill>
                <a:effectLst/>
                <a:latin typeface="AvenirNext"/>
              </a:rPr>
              <a:t>Det bliver muligt at opspare frihed af </a:t>
            </a:r>
            <a:br>
              <a:rPr lang="da-DK" dirty="0">
                <a:solidFill>
                  <a:srgbClr val="222222"/>
                </a:solidFill>
                <a:latin typeface="AvenirNext"/>
              </a:rPr>
            </a:br>
            <a:r>
              <a:rPr lang="da-DK" b="0" i="0" dirty="0">
                <a:solidFill>
                  <a:srgbClr val="222222"/>
                </a:solidFill>
                <a:effectLst/>
                <a:latin typeface="AvenirNext"/>
              </a:rPr>
              <a:t>6. ferieugetimer til senere brug</a:t>
            </a:r>
            <a:r>
              <a:rPr lang="da-DK" dirty="0">
                <a:solidFill>
                  <a:srgbClr val="222222"/>
                </a:solidFill>
                <a:latin typeface="AvenirNext"/>
              </a:rPr>
              <a:t> </a:t>
            </a:r>
            <a:endParaRPr lang="en-US" dirty="0"/>
          </a:p>
          <a:p>
            <a:pPr marL="269875" indent="-269875" algn="l"/>
            <a:r>
              <a:rPr lang="da-DK" b="0" i="0" dirty="0">
                <a:solidFill>
                  <a:srgbClr val="222222"/>
                </a:solidFill>
                <a:effectLst/>
                <a:latin typeface="AvenirNext"/>
              </a:rPr>
              <a:t>Der kan opspares frihed op til 15 dage i alt</a:t>
            </a:r>
          </a:p>
          <a:p>
            <a:pPr marL="269875" indent="-269875" algn="l"/>
            <a:r>
              <a:rPr lang="da-DK" b="0" i="0" dirty="0">
                <a:solidFill>
                  <a:srgbClr val="222222"/>
                </a:solidFill>
                <a:effectLst/>
                <a:latin typeface="AvenirNext"/>
              </a:rPr>
              <a:t>Ændringen træder i kraft 1. </a:t>
            </a:r>
            <a:r>
              <a:rPr lang="da-DK" dirty="0">
                <a:solidFill>
                  <a:srgbClr val="222222"/>
                </a:solidFill>
                <a:latin typeface="AvenirNext"/>
              </a:rPr>
              <a:t>april</a:t>
            </a:r>
            <a:r>
              <a:rPr lang="da-DK" b="0" i="0" dirty="0">
                <a:solidFill>
                  <a:srgbClr val="222222"/>
                </a:solidFill>
                <a:effectLst/>
                <a:latin typeface="AvenirNext"/>
              </a:rPr>
              <a:t> 2025</a:t>
            </a:r>
            <a:endParaRPr lang="da-DK" dirty="0"/>
          </a:p>
          <a:p>
            <a:pPr marL="269875" indent="-269875" algn="l"/>
            <a:endParaRPr lang="da-DK" dirty="0">
              <a:solidFill>
                <a:srgbClr val="222222"/>
              </a:solidFill>
              <a:latin typeface="AvenirNext"/>
            </a:endParaRPr>
          </a:p>
          <a:p>
            <a:pPr marL="269875" indent="-269875" algn="l"/>
            <a:endParaRPr lang="da-DK" dirty="0">
              <a:solidFill>
                <a:srgbClr val="222222"/>
              </a:solidFill>
              <a:latin typeface="AvenirNext"/>
            </a:endParaRPr>
          </a:p>
          <a:p>
            <a:pPr marL="269875" indent="-269875" algn="l"/>
            <a:endParaRPr lang="da-DK" b="0" i="0" dirty="0">
              <a:solidFill>
                <a:srgbClr val="222222"/>
              </a:solidFill>
              <a:effectLst/>
              <a:latin typeface="AvenirNext"/>
            </a:endParaRPr>
          </a:p>
          <a:p>
            <a:pPr marL="539750" lvl="1" indent="-269875"/>
            <a:endParaRPr lang="da-DK" dirty="0"/>
          </a:p>
          <a:p>
            <a:pPr marL="539750" lvl="1" indent="-269875"/>
            <a:endParaRPr lang="da-DK" dirty="0"/>
          </a:p>
          <a:p>
            <a:pPr marL="539750" lvl="2" indent="0">
              <a:buNone/>
            </a:pPr>
            <a:endParaRPr lang="da-DK" dirty="0"/>
          </a:p>
          <a:p>
            <a:pPr marL="539750" lvl="1" indent="-269875"/>
            <a:endParaRPr lang="da-DK" dirty="0"/>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p:txBody>
          <a:bodyPr/>
          <a:lstStyle/>
          <a:p>
            <a:fld id="{6862F9A3-A717-469D-92E6-118D5CB7A0D2}" type="datetime2">
              <a:rPr lang="da-DK" smtClean="0"/>
              <a:t>19. marts 2024</a:t>
            </a:fld>
            <a:endParaRPr lang="da-DK"/>
          </a:p>
        </p:txBody>
      </p:sp>
      <p:sp>
        <p:nvSpPr>
          <p:cNvPr id="6" name="Pladsholder til sidefod 5">
            <a:extLst>
              <a:ext uri="{FF2B5EF4-FFF2-40B4-BE49-F238E27FC236}">
                <a16:creationId xmlns:a16="http://schemas.microsoft.com/office/drawing/2014/main" id="{5D5F52C9-24FC-419B-9800-1590EADE1C2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p:txBody>
          <a:bodyPr/>
          <a:lstStyle/>
          <a:p>
            <a:fld id="{23AA811B-2EBD-4900-905E-5BE206449611}" type="slidenum">
              <a:rPr lang="da-DK" smtClean="0"/>
              <a:t>8</a:t>
            </a:fld>
            <a:endParaRPr lang="da-DK"/>
          </a:p>
        </p:txBody>
      </p:sp>
      <p:pic>
        <p:nvPicPr>
          <p:cNvPr id="15" name="Billede 14">
            <a:extLst>
              <a:ext uri="{FF2B5EF4-FFF2-40B4-BE49-F238E27FC236}">
                <a16:creationId xmlns:a16="http://schemas.microsoft.com/office/drawing/2014/main" id="{DDE47CE9-374F-444C-9215-AC2329BF6FF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84558" y="1943101"/>
            <a:ext cx="5375483" cy="3568700"/>
          </a:xfrm>
          <a:prstGeom prst="rect">
            <a:avLst/>
          </a:prstGeom>
        </p:spPr>
      </p:pic>
    </p:spTree>
    <p:extLst>
      <p:ext uri="{BB962C8B-B14F-4D97-AF65-F5344CB8AC3E}">
        <p14:creationId xmlns:p14="http://schemas.microsoft.com/office/powerpoint/2010/main" val="2410656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a:xfrm>
            <a:off x="360000" y="802800"/>
            <a:ext cx="11473200" cy="1278000"/>
          </a:xfrm>
        </p:spPr>
        <p:txBody>
          <a:bodyPr anchor="t">
            <a:normAutofit/>
          </a:bodyPr>
          <a:lstStyle/>
          <a:p>
            <a:r>
              <a:rPr lang="da-DK" dirty="0"/>
              <a:t>Kompetenceudvikling og uddannelse i psykisk arbejdsmiljø</a:t>
            </a:r>
          </a:p>
        </p:txBody>
      </p:sp>
      <p:sp>
        <p:nvSpPr>
          <p:cNvPr id="3" name="Pladsholder til indhold 2">
            <a:extLst>
              <a:ext uri="{FF2B5EF4-FFF2-40B4-BE49-F238E27FC236}">
                <a16:creationId xmlns:a16="http://schemas.microsoft.com/office/drawing/2014/main" id="{E10BCDF2-1100-4941-8F9C-0BDD2826731B}"/>
              </a:ext>
            </a:extLst>
          </p:cNvPr>
          <p:cNvSpPr>
            <a:spLocks noGrp="1"/>
          </p:cNvSpPr>
          <p:nvPr>
            <p:ph idx="1"/>
          </p:nvPr>
        </p:nvSpPr>
        <p:spPr>
          <a:xfrm>
            <a:off x="360000" y="2080800"/>
            <a:ext cx="5641350" cy="4053600"/>
          </a:xfrm>
        </p:spPr>
        <p:txBody>
          <a:bodyPr vert="horz" lIns="0" tIns="0" rIns="0" bIns="0" rtlCol="0" anchor="t">
            <a:normAutofit/>
          </a:bodyPr>
          <a:lstStyle/>
          <a:p>
            <a:pPr marL="269875" indent="-269875"/>
            <a:endParaRPr lang="da-DK" dirty="0"/>
          </a:p>
          <a:p>
            <a:pPr marL="269875" indent="-269875"/>
            <a:r>
              <a:rPr lang="da-DK" dirty="0"/>
              <a:t>Den kommunale kompetencefond videreføres</a:t>
            </a:r>
            <a:br>
              <a:rPr lang="da-DK" dirty="0"/>
            </a:br>
            <a:endParaRPr lang="da-DK" dirty="0"/>
          </a:p>
          <a:p>
            <a:pPr marL="269875" indent="-269875"/>
            <a:r>
              <a:rPr lang="da-DK" dirty="0"/>
              <a:t>Den fælles uddannelse for ledere og tillidsvalgte til forebyggelse og forbedring af det psykiske </a:t>
            </a:r>
            <a:br>
              <a:rPr lang="da-DK" dirty="0"/>
            </a:br>
            <a:r>
              <a:rPr lang="da-DK" dirty="0"/>
              <a:t>arbejdsmiljø videreføres</a:t>
            </a:r>
            <a:br>
              <a:rPr lang="da-DK" dirty="0"/>
            </a:br>
            <a:endParaRPr lang="da-DK" dirty="0"/>
          </a:p>
          <a:p>
            <a:pPr marL="269875" indent="-269875"/>
            <a:r>
              <a:rPr lang="da-DK" dirty="0"/>
              <a:t>SPARK videreføres</a:t>
            </a:r>
            <a:br>
              <a:rPr lang="da-DK" dirty="0"/>
            </a:br>
            <a:endParaRPr lang="da-DK" dirty="0"/>
          </a:p>
          <a:p>
            <a:pPr marL="269875" indent="-269875"/>
            <a:r>
              <a:rPr lang="da-DK" dirty="0"/>
              <a:t>Uddannelse i ledelse i psykisk arbejdsmiljø videreføres</a:t>
            </a:r>
          </a:p>
          <a:p>
            <a:pPr marL="269875" indent="-269875"/>
            <a:endParaRPr lang="da-DK" dirty="0"/>
          </a:p>
          <a:p>
            <a:pPr marL="269875" indent="-269875"/>
            <a:endParaRPr lang="da-DK" dirty="0"/>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19. marts 2024</a:t>
            </a:fld>
            <a:endParaRPr lang="da-DK"/>
          </a:p>
        </p:txBody>
      </p:sp>
      <p:sp>
        <p:nvSpPr>
          <p:cNvPr id="25" name="Footer Placeholder 5">
            <a:extLst>
              <a:ext uri="{FF2B5EF4-FFF2-40B4-BE49-F238E27FC236}">
                <a16:creationId xmlns:a16="http://schemas.microsoft.com/office/drawing/2014/main" id="{230AFF68-4DC0-2ACF-DA1E-3A17A1DF6567}"/>
              </a:ext>
            </a:extLst>
          </p:cNvPr>
          <p:cNvSpPr>
            <a:spLocks noGrp="1"/>
          </p:cNvSpPr>
          <p:nvPr>
            <p:ph type="ftr" sz="quarter" idx="11"/>
          </p:nvPr>
        </p:nvSpPr>
        <p:spPr>
          <a:xfrm>
            <a:off x="1344613" y="360000"/>
            <a:ext cx="1612900" cy="108000"/>
          </a:xfrm>
        </p:spPr>
        <p:txBody>
          <a:bodyPr/>
          <a:lstStyle/>
          <a:p>
            <a:endParaRPr lang="da-DK"/>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9</a:t>
            </a:fld>
            <a:endParaRPr lang="da-DK"/>
          </a:p>
        </p:txBody>
      </p:sp>
      <p:pic>
        <p:nvPicPr>
          <p:cNvPr id="9" name="Billede 8" descr="Et billede, der indeholder kontorartikler, kuglepen/fjerpen/bås, værktøj, bord&#10;&#10;Automatisk genereret beskrivelse">
            <a:extLst>
              <a:ext uri="{FF2B5EF4-FFF2-40B4-BE49-F238E27FC236}">
                <a16:creationId xmlns:a16="http://schemas.microsoft.com/office/drawing/2014/main" id="{605E2FE9-8C95-FBC7-0723-44970A6CB109}"/>
              </a:ext>
            </a:extLst>
          </p:cNvPr>
          <p:cNvPicPr>
            <a:picLocks noChangeAspect="1"/>
          </p:cNvPicPr>
          <p:nvPr/>
        </p:nvPicPr>
        <p:blipFill rotWithShape="1">
          <a:blip r:embed="rId3">
            <a:extLst>
              <a:ext uri="{28A0092B-C50C-407E-A947-70E740481C1C}">
                <a14:useLocalDpi xmlns:a14="http://schemas.microsoft.com/office/drawing/2010/main" val="0"/>
              </a:ext>
            </a:extLst>
          </a:blip>
          <a:srcRect l="7105"/>
          <a:stretch/>
        </p:blipFill>
        <p:spPr>
          <a:xfrm>
            <a:off x="6191850" y="2080800"/>
            <a:ext cx="5641350" cy="4053600"/>
          </a:xfrm>
          <a:prstGeom prst="rect">
            <a:avLst/>
          </a:prstGeom>
          <a:noFill/>
        </p:spPr>
      </p:pic>
    </p:spTree>
    <p:extLst>
      <p:ext uri="{BB962C8B-B14F-4D97-AF65-F5344CB8AC3E}">
        <p14:creationId xmlns:p14="http://schemas.microsoft.com/office/powerpoint/2010/main" val="8111194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DM 16:9">
  <a:themeElements>
    <a:clrScheme name="Dansk Magisterforening">
      <a:dk1>
        <a:sysClr val="windowText" lastClr="000000"/>
      </a:dk1>
      <a:lt1>
        <a:srgbClr val="FFFFFF"/>
      </a:lt1>
      <a:dk2>
        <a:srgbClr val="141E4B"/>
      </a:dk2>
      <a:lt2>
        <a:srgbClr val="F5F0EB"/>
      </a:lt2>
      <a:accent1>
        <a:srgbClr val="FF4B4B"/>
      </a:accent1>
      <a:accent2>
        <a:srgbClr val="FF785F"/>
      </a:accent2>
      <a:accent3>
        <a:srgbClr val="CD3246"/>
      </a:accent3>
      <a:accent4>
        <a:srgbClr val="FFD7DC"/>
      </a:accent4>
      <a:accent5>
        <a:srgbClr val="8C142D"/>
      </a:accent5>
      <a:accent6>
        <a:srgbClr val="5A0014"/>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Dansk Magisterforening.potx" id="{55779900-E19C-4342-B5C6-4752C402A8C7}" vid="{1C55CA8D-61FA-4895-A53D-F177B0D65388}"/>
    </a:ext>
  </a:extLst>
</a:theme>
</file>

<file path=ppt/theme/theme2.xml><?xml version="1.0" encoding="utf-8"?>
<a:theme xmlns:a="http://schemas.openxmlformats.org/drawingml/2006/main" name="Office-tema">
  <a:themeElements>
    <a:clrScheme name="Dansk Magisterforening">
      <a:dk1>
        <a:sysClr val="windowText" lastClr="000000"/>
      </a:dk1>
      <a:lt1>
        <a:srgbClr val="FFFFFF"/>
      </a:lt1>
      <a:dk2>
        <a:srgbClr val="141E4B"/>
      </a:dk2>
      <a:lt2>
        <a:srgbClr val="F5F0EB"/>
      </a:lt2>
      <a:accent1>
        <a:srgbClr val="FF4B4B"/>
      </a:accent1>
      <a:accent2>
        <a:srgbClr val="FF785F"/>
      </a:accent2>
      <a:accent3>
        <a:srgbClr val="CD3246"/>
      </a:accent3>
      <a:accent4>
        <a:srgbClr val="FFD7DC"/>
      </a:accent4>
      <a:accent5>
        <a:srgbClr val="8C142D"/>
      </a:accent5>
      <a:accent6>
        <a:srgbClr val="5A0014"/>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Dansk Magisterforening">
      <a:dk1>
        <a:sysClr val="windowText" lastClr="000000"/>
      </a:dk1>
      <a:lt1>
        <a:srgbClr val="FFFFFF"/>
      </a:lt1>
      <a:dk2>
        <a:srgbClr val="141E4B"/>
      </a:dk2>
      <a:lt2>
        <a:srgbClr val="F5F0EB"/>
      </a:lt2>
      <a:accent1>
        <a:srgbClr val="FF4B4B"/>
      </a:accent1>
      <a:accent2>
        <a:srgbClr val="FF785F"/>
      </a:accent2>
      <a:accent3>
        <a:srgbClr val="CD3246"/>
      </a:accent3>
      <a:accent4>
        <a:srgbClr val="FFD7DC"/>
      </a:accent4>
      <a:accent5>
        <a:srgbClr val="8C142D"/>
      </a:accent5>
      <a:accent6>
        <a:srgbClr val="5A0014"/>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_activity xmlns="31db3ea1-a5e5-4cc6-823e-9a3e1b5361a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9F8AD245102A6408E0100031714B399" ma:contentTypeVersion="16" ma:contentTypeDescription="Opret et nyt dokument." ma:contentTypeScope="" ma:versionID="659cc21884e8b1dc93d4a8631ec0cc4c">
  <xsd:schema xmlns:xsd="http://www.w3.org/2001/XMLSchema" xmlns:xs="http://www.w3.org/2001/XMLSchema" xmlns:p="http://schemas.microsoft.com/office/2006/metadata/properties" xmlns:ns3="31db3ea1-a5e5-4cc6-823e-9a3e1b5361a2" xmlns:ns4="3891137a-c297-4683-ac4b-47542f582520" targetNamespace="http://schemas.microsoft.com/office/2006/metadata/properties" ma:root="true" ma:fieldsID="15db86b55479d62b6af5c672c3a9214c" ns3:_="" ns4:_="">
    <xsd:import namespace="31db3ea1-a5e5-4cc6-823e-9a3e1b5361a2"/>
    <xsd:import namespace="3891137a-c297-4683-ac4b-47542f58252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_activity" minOccurs="0"/>
                <xsd:element ref="ns3:MediaServiceDateTaken"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db3ea1-a5e5-4cc6-823e-9a3e1b5361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91137a-c297-4683-ac4b-47542f582520"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SharingHintHash" ma:index="12" nillable="true" ma:displayName="Hashværdi for deling"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B2532F-50B5-42F9-93A2-D543CCAD214F}">
  <ds:schemaRefs>
    <ds:schemaRef ds:uri="http://purl.org/dc/elements/1.1/"/>
    <ds:schemaRef ds:uri="31db3ea1-a5e5-4cc6-823e-9a3e1b5361a2"/>
    <ds:schemaRef ds:uri="http://purl.org/dc/terms/"/>
    <ds:schemaRef ds:uri="http://schemas.microsoft.com/office/infopath/2007/PartnerControls"/>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3891137a-c297-4683-ac4b-47542f582520"/>
    <ds:schemaRef ds:uri="http://purl.org/dc/dcmitype/"/>
  </ds:schemaRefs>
</ds:datastoreItem>
</file>

<file path=customXml/itemProps2.xml><?xml version="1.0" encoding="utf-8"?>
<ds:datastoreItem xmlns:ds="http://schemas.openxmlformats.org/officeDocument/2006/customXml" ds:itemID="{6A8AC8D9-8C4F-4C12-8F7F-B91DFB55AB89}">
  <ds:schemaRefs>
    <ds:schemaRef ds:uri="http://schemas.microsoft.com/sharepoint/v3/contenttype/forms"/>
  </ds:schemaRefs>
</ds:datastoreItem>
</file>

<file path=customXml/itemProps3.xml><?xml version="1.0" encoding="utf-8"?>
<ds:datastoreItem xmlns:ds="http://schemas.openxmlformats.org/officeDocument/2006/customXml" ds:itemID="{A4D7A4D8-B6E6-4BA1-9F22-60F1118531AA}">
  <ds:schemaRefs>
    <ds:schemaRef ds:uri="31db3ea1-a5e5-4cc6-823e-9a3e1b5361a2"/>
    <ds:schemaRef ds:uri="3891137a-c297-4683-ac4b-47542f5825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DMPowerpoint2016</Template>
  <TotalTime>976</TotalTime>
  <Words>2162</Words>
  <Application>Microsoft Office PowerPoint</Application>
  <PresentationFormat>Widescreen</PresentationFormat>
  <Paragraphs>213</Paragraphs>
  <Slides>14</Slides>
  <Notes>12</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14</vt:i4>
      </vt:variant>
    </vt:vector>
  </HeadingPairs>
  <TitlesOfParts>
    <vt:vector size="23" baseType="lpstr">
      <vt:lpstr>Wingdings 3</vt:lpstr>
      <vt:lpstr>Arial</vt:lpstr>
      <vt:lpstr>Courier New</vt:lpstr>
      <vt:lpstr>DM PowerPt</vt:lpstr>
      <vt:lpstr>AvenirNext</vt:lpstr>
      <vt:lpstr>Calibri</vt:lpstr>
      <vt:lpstr>Avenir Next LT Pro</vt:lpstr>
      <vt:lpstr>Aptos</vt:lpstr>
      <vt:lpstr>DM 16:9</vt:lpstr>
      <vt:lpstr>OK24  - Resultatet i kommunerne</vt:lpstr>
      <vt:lpstr>Forliget i overskrifter</vt:lpstr>
      <vt:lpstr>Økonomi - realløn</vt:lpstr>
      <vt:lpstr>Økonomi </vt:lpstr>
      <vt:lpstr>Ændring af reguleringsordningen forbedrer  den offentlige lønudvikling</vt:lpstr>
      <vt:lpstr>Økonomi - fortsat</vt:lpstr>
      <vt:lpstr>Pension og opsparingsordning    </vt:lpstr>
      <vt:lpstr>Opsparing af frihed</vt:lpstr>
      <vt:lpstr>Kompetenceudvikling og uddannelse i psykisk arbejdsmiljø</vt:lpstr>
      <vt:lpstr>Barsel</vt:lpstr>
      <vt:lpstr>Tillidsvalgte</vt:lpstr>
      <vt:lpstr>Kandidatreform</vt:lpstr>
      <vt:lpstr>Tillæg i tekniske forvaltninger</vt:lpstr>
      <vt:lpstr>Afstemning om resultatet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Krav og resultater OK21</dc:title>
  <dc:creator>Lotte Espenhain Møller</dc:creator>
  <cp:lastModifiedBy>Lotte Espenhain Møller</cp:lastModifiedBy>
  <cp:revision>137</cp:revision>
  <dcterms:created xsi:type="dcterms:W3CDTF">2021-03-08T12:52:54Z</dcterms:created>
  <dcterms:modified xsi:type="dcterms:W3CDTF">2024-03-19T10:48:56Z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0x01010069F8AD245102A6408E0100031714B399</vt:lpwstr>
  </property>
  <property fmtid="{D5CDD505-2E9C-101B-9397-08002B2CF9AE}" pid="4" name="EntityNameForeign">
    <vt:lpwstr>DL_Activities</vt:lpwstr>
  </property>
  <property fmtid="{D5CDD505-2E9C-101B-9397-08002B2CF9AE}" pid="5" name="EntityId">
    <vt:lpwstr>275114</vt:lpwstr>
  </property>
  <property fmtid="{D5CDD505-2E9C-101B-9397-08002B2CF9AE}" pid="6" name="DL_AuthorInitials">
    <vt:lpwstr>lom</vt:lpwstr>
  </property>
  <property fmtid="{D5CDD505-2E9C-101B-9397-08002B2CF9AE}" pid="7" name="DL_AuthorName">
    <vt:lpwstr>Lotte Espenhain Møller</vt:lpwstr>
  </property>
  <property fmtid="{D5CDD505-2E9C-101B-9397-08002B2CF9AE}" pid="8" name="DL_AuthorDepartment">
    <vt:lpwstr>Forhandling og rådgivning</vt:lpwstr>
  </property>
  <property fmtid="{D5CDD505-2E9C-101B-9397-08002B2CF9AE}" pid="9" name="DL_AuthorPhone">
    <vt:lpwstr>+45 38 15 67 92</vt:lpwstr>
  </property>
  <property fmtid="{D5CDD505-2E9C-101B-9397-08002B2CF9AE}" pid="10" name="DL_AuthorEmail">
    <vt:lpwstr>lom@dm.dk</vt:lpwstr>
  </property>
  <property fmtid="{D5CDD505-2E9C-101B-9397-08002B2CF9AE}" pid="11" name="DL_AuthorTitle">
    <vt:lpwstr>Chefkonsulent</vt:lpwstr>
  </property>
  <property fmtid="{D5CDD505-2E9C-101B-9397-08002B2CF9AE}" pid="12" name="DL_Id">
    <vt:lpwstr>275114</vt:lpwstr>
  </property>
  <property fmtid="{D5CDD505-2E9C-101B-9397-08002B2CF9AE}" pid="13" name="DL_CaseNo">
    <vt:lpwstr>20-08663</vt:lpwstr>
  </property>
  <property fmtid="{D5CDD505-2E9C-101B-9397-08002B2CF9AE}" pid="14" name="DL_Title">
    <vt:lpwstr>Krav og resultater OK21</vt:lpwstr>
  </property>
  <property fmtid="{D5CDD505-2E9C-101B-9397-08002B2CF9AE}" pid="15" name="DL_Responsible">
    <vt:lpwstr>lom</vt:lpwstr>
  </property>
  <property fmtid="{D5CDD505-2E9C-101B-9397-08002B2CF9AE}" pid="16" name="DL_Process">
    <vt:lpwstr>115</vt:lpwstr>
  </property>
  <property fmtid="{D5CDD505-2E9C-101B-9397-08002B2CF9AE}" pid="17" name="Afdeling">
    <vt:lpwstr>Krav og resultater OK21</vt:lpwstr>
  </property>
  <property fmtid="{D5CDD505-2E9C-101B-9397-08002B2CF9AE}" pid="18" name="DL_StartDate">
    <vt:lpwstr>01/09/2020</vt:lpwstr>
  </property>
  <property fmtid="{D5CDD505-2E9C-101B-9397-08002B2CF9AE}" pid="19" name="CaseNo">
    <vt:lpwstr>20-08663</vt:lpwstr>
  </property>
  <property fmtid="{D5CDD505-2E9C-101B-9397-08002B2CF9AE}" pid="20" name="DL_Name">
    <vt:lpwstr>Lotte Espenhain Møller</vt:lpwstr>
  </property>
  <property fmtid="{D5CDD505-2E9C-101B-9397-08002B2CF9AE}" pid="21" name="DL_DocuLiveNo">
    <vt:lpwstr/>
  </property>
  <property fmtid="{D5CDD505-2E9C-101B-9397-08002B2CF9AE}" pid="22" name="EXResponsible">
    <vt:lpwstr>lom</vt:lpwstr>
  </property>
  <property fmtid="{D5CDD505-2E9C-101B-9397-08002B2CF9AE}" pid="23" name="EXDocumentID">
    <vt:lpwstr/>
  </property>
</Properties>
</file>