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handoutMasterIdLst>
    <p:handoutMasterId r:id="rId13"/>
  </p:handoutMasterIdLst>
  <p:sldIdLst>
    <p:sldId id="269" r:id="rId2"/>
    <p:sldId id="258" r:id="rId3"/>
    <p:sldId id="284" r:id="rId4"/>
    <p:sldId id="274" r:id="rId5"/>
    <p:sldId id="276" r:id="rId6"/>
    <p:sldId id="275" r:id="rId7"/>
    <p:sldId id="277" r:id="rId8"/>
    <p:sldId id="279" r:id="rId9"/>
    <p:sldId id="283"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90751" autoAdjust="0"/>
  </p:normalViewPr>
  <p:slideViewPr>
    <p:cSldViewPr snapToGrid="0" showGuides="1">
      <p:cViewPr varScale="1">
        <p:scale>
          <a:sx n="147" d="100"/>
          <a:sy n="147" d="100"/>
        </p:scale>
        <p:origin x="1032"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3" d="100"/>
          <a:sy n="123" d="100"/>
        </p:scale>
        <p:origin x="4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04/02/2021</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atin typeface="Avenir Next LT Pro" panose="020B0504020202020204" pitchFamily="34" charset="0"/>
              </a:defRPr>
            </a:lvl1pPr>
          </a:lstStyle>
          <a:p>
            <a:fld id="{1386E511-D742-4EFE-90B5-C9FC42762E0F}" type="datetimeFigureOut">
              <a:rPr lang="en-GB" smtClean="0"/>
              <a:pPr/>
              <a:t>04/02/2021</a:t>
            </a:fld>
            <a:endParaRPr lang="en-GB">
              <a:latin typeface="Avenir Next LT Pro" panose="020B0504020202020204" pitchFamily="34" charset="0"/>
            </a:endParaRPr>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atin typeface="Avenir Next LT Pro" panose="020B0504020202020204" pitchFamily="34" charset="0"/>
              </a:defRPr>
            </a:lvl1pPr>
          </a:lstStyle>
          <a:p>
            <a:fld id="{A16CFAD1-D197-4A88-B173-A6412E995EE5}" type="slidenum">
              <a:rPr lang="en-GB" smtClean="0"/>
              <a:pPr/>
              <a:t>‹nr.›</a:t>
            </a:fld>
            <a:endParaRPr lang="en-GB">
              <a:latin typeface="Avenir Next LT Pro" panose="020B0504020202020204" pitchFamily="34" charset="0"/>
            </a:endParaRPr>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atin typeface="Avenir Next LT Pro" panose="020B0504020202020204" pitchFamily="34" charset="0"/>
              </a:defRPr>
            </a:lvl1pPr>
          </a:lstStyle>
          <a:p>
            <a:endParaRPr lang="en-GB">
              <a:latin typeface="Avenir Next LT Pro" panose="020B0504020202020204" pitchFamily="34" charset="0"/>
            </a:endParaRPr>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atin typeface="Avenir Next LT Pro" panose="020B0504020202020204" pitchFamily="34" charset="0"/>
              </a:defRPr>
            </a:lvl1pPr>
          </a:lstStyle>
          <a:p>
            <a:endParaRPr lang="en-GB" dirty="0">
              <a:latin typeface="Avenir Next LT Pro" panose="020B0504020202020204" pitchFamily="34" charset="0"/>
            </a:endParaRPr>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180000" indent="-180000" algn="l" defTabSz="914400" rtl="0" eaLnBrk="1" latinLnBrk="0" hangingPunct="1">
      <a:buFont typeface="Arial" panose="020B0604020202020204" pitchFamily="34" charset="0"/>
      <a:buChar char="•"/>
      <a:defRPr sz="1200" kern="1200">
        <a:solidFill>
          <a:schemeClr val="tx1"/>
        </a:solidFill>
        <a:latin typeface="Avenir Next LT Pro" panose="020B0504020202020204" pitchFamily="34" charset="0"/>
        <a:ea typeface="+mn-ea"/>
        <a:cs typeface="+mn-cs"/>
      </a:defRPr>
    </a:lvl1pPr>
    <a:lvl2pPr marL="360000" indent="-180000" algn="l" defTabSz="914400" rtl="0" eaLnBrk="1" latinLnBrk="0" hangingPunct="1">
      <a:buFont typeface="Arial" panose="020B0604020202020204" pitchFamily="34" charset="0"/>
      <a:buChar char="•"/>
      <a:defRPr sz="1200" kern="1200">
        <a:solidFill>
          <a:schemeClr val="tx1"/>
        </a:solidFill>
        <a:latin typeface="Avenir Next LT Pro" panose="020B0504020202020204" pitchFamily="34" charset="0"/>
        <a:ea typeface="+mn-ea"/>
        <a:cs typeface="+mn-cs"/>
      </a:defRPr>
    </a:lvl2pPr>
    <a:lvl3pPr marL="9144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3716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m.dk/din-loen/loenstatistikker-og-loentabeller/kommunalt-ansat/raadighedstillae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a:t>NB!</a:t>
            </a:r>
          </a:p>
          <a:p>
            <a:r>
              <a:rPr lang="da-DK" i="1" dirty="0"/>
              <a:t>Oplægget om arbejdstid er relativt langt og komplekst.</a:t>
            </a:r>
            <a:r>
              <a:rPr lang="da-DK" i="1" baseline="0" dirty="0"/>
              <a:t> Overvej, hvilke dele af oplægget der er mest relevant at diskutere i jeres klub og tilpas  præsentationen. Du kan bruge konsulenten i DM, hvis du er i tvivl  om, hvordan du skal prioritere.</a:t>
            </a:r>
          </a:p>
          <a:p>
            <a:endParaRPr lang="da-DK" i="1" baseline="0" dirty="0"/>
          </a:p>
          <a:p>
            <a:r>
              <a:rPr lang="da-DK" i="1" dirty="0"/>
              <a:t>Reglerne</a:t>
            </a:r>
            <a:r>
              <a:rPr lang="da-DK" i="1" baseline="0" dirty="0"/>
              <a:t> i forbindelse med arbejdstid </a:t>
            </a:r>
            <a:r>
              <a:rPr lang="da-DK" i="1" dirty="0"/>
              <a:t>er beskrevet </a:t>
            </a:r>
            <a:r>
              <a:rPr lang="da-DK" i="1" baseline="0" dirty="0"/>
              <a:t>i en række dokumenter, som du med fordel kan printe ud og have med til klubmødet eller henvise til:</a:t>
            </a:r>
            <a:endParaRPr lang="da-DK" i="1" dirty="0"/>
          </a:p>
          <a:p>
            <a:endParaRPr lang="da-DK" i="1" dirty="0"/>
          </a:p>
          <a:p>
            <a:pPr marL="171450" indent="-171450">
              <a:buFont typeface="Arial" pitchFamily="34" charset="0"/>
              <a:buChar char="•"/>
            </a:pPr>
            <a:r>
              <a:rPr lang="da-DK" baseline="0" dirty="0"/>
              <a:t>Overenskomsten: http://www.dm.dk/~/media/LoenOgAnsaettelse/regelguide/ACOKkommune15.pdf</a:t>
            </a:r>
          </a:p>
          <a:p>
            <a:pPr marL="171450" indent="-171450">
              <a:buFont typeface="Arial" pitchFamily="34" charset="0"/>
              <a:buChar char="•"/>
            </a:pPr>
            <a:r>
              <a:rPr lang="da-DK" baseline="0" dirty="0"/>
              <a:t>§ 7 om rådighedstillæg</a:t>
            </a:r>
          </a:p>
          <a:p>
            <a:pPr marL="171450" indent="-171450">
              <a:buFont typeface="Arial" pitchFamily="34" charset="0"/>
              <a:buChar char="•"/>
            </a:pPr>
            <a:r>
              <a:rPr lang="da-DK" baseline="0" dirty="0"/>
              <a:t>§ 16 om arbejdstid</a:t>
            </a:r>
          </a:p>
          <a:p>
            <a:pPr marL="171450" indent="-171450">
              <a:buFont typeface="Arial" pitchFamily="34" charset="0"/>
              <a:buChar char="•"/>
            </a:pPr>
            <a:r>
              <a:rPr lang="da-DK" baseline="0" dirty="0"/>
              <a:t>§ 17 om Højere individuel arbejdstid – ”Plustid” </a:t>
            </a:r>
          </a:p>
          <a:p>
            <a:pPr marL="171450" indent="-171450">
              <a:buFont typeface="Arial" pitchFamily="34" charset="0"/>
              <a:buChar char="•"/>
            </a:pPr>
            <a:r>
              <a:rPr lang="da-DK" baseline="0" dirty="0"/>
              <a:t>Protokollat 3 – Aftale om merarbejde</a:t>
            </a:r>
          </a:p>
          <a:p>
            <a:pPr marL="171450" indent="-171450">
              <a:buFont typeface="Arial" pitchFamily="34" charset="0"/>
              <a:buChar char="•"/>
            </a:pPr>
            <a:r>
              <a:rPr lang="da-DK" baseline="0" dirty="0"/>
              <a:t>Protokollat 4 om betaling for vagt i hjemmet</a:t>
            </a:r>
          </a:p>
          <a:p>
            <a:pPr marL="171450" indent="-171450">
              <a:buFont typeface="Arial" pitchFamily="34" charset="0"/>
              <a:buChar char="•"/>
            </a:pPr>
            <a:r>
              <a:rPr lang="da-DK" baseline="0" dirty="0"/>
              <a:t>Rammeaftale om decentral arbejdstid: http://www.forhandlingsfaellesskabet.dk/media/215241/2_3_1.pdf</a:t>
            </a:r>
          </a:p>
          <a:p>
            <a:pPr marL="171450" indent="-171450">
              <a:buFont typeface="Arial" pitchFamily="34" charset="0"/>
              <a:buChar char="•"/>
            </a:pPr>
            <a:r>
              <a:rPr lang="da-DK" dirty="0"/>
              <a:t>DM’s vejledning om rådighedstillæg – http://www.dm.dk/Nyheder/Publikationer/~/media/Pjecer/RaadighedVejledningOff.ashx</a:t>
            </a:r>
          </a:p>
          <a:p>
            <a:endParaRPr lang="da-DK" dirty="0"/>
          </a:p>
          <a:p>
            <a:r>
              <a:rPr lang="da-DK" dirty="0"/>
              <a:t>Satserne for rådighedstillæg i kommuner kan du finde på:</a:t>
            </a:r>
            <a:r>
              <a:rPr lang="da-DK" baseline="0" dirty="0"/>
              <a:t> http://www.dm.dk/LoenOgAnsaettelse/LoenOgIndkomst/OffentligtAnsat/SkalaloenOgTillaeg/LoentabelAktuel/Januar2016/KommuneRaadighed</a:t>
            </a:r>
          </a:p>
          <a:p>
            <a:endParaRPr lang="da-DK" dirty="0"/>
          </a:p>
        </p:txBody>
      </p:sp>
      <p:sp>
        <p:nvSpPr>
          <p:cNvPr id="4" name="Pladsholder til diasnummer 3"/>
          <p:cNvSpPr>
            <a:spLocks noGrp="1"/>
          </p:cNvSpPr>
          <p:nvPr>
            <p:ph type="sldNum" sz="quarter" idx="10"/>
          </p:nvPr>
        </p:nvSpPr>
        <p:spPr/>
        <p:txBody>
          <a:bodyPr/>
          <a:lstStyle/>
          <a:p>
            <a:fld id="{C5416DF7-7B2F-474C-B436-3FF0D2FD246C}" type="slidenum">
              <a:rPr lang="da-DK" smtClean="0"/>
              <a:t>1</a:t>
            </a:fld>
            <a:endParaRPr lang="da-DK"/>
          </a:p>
        </p:txBody>
      </p:sp>
    </p:spTree>
    <p:extLst>
      <p:ext uri="{BB962C8B-B14F-4D97-AF65-F5344CB8AC3E}">
        <p14:creationId xmlns:p14="http://schemas.microsoft.com/office/powerpoint/2010/main" val="408125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a:t>NB!  I dit oplæg kan du opfordre til,</a:t>
            </a:r>
            <a:r>
              <a:rPr lang="da-DK" i="1" baseline="0" dirty="0"/>
              <a:t> at kollegerne </a:t>
            </a:r>
            <a:r>
              <a:rPr lang="da-DK" i="1" dirty="0"/>
              <a:t>kommer til dig, hvis de i praksis støder på forhindringer – så du kan indsamle dokumentation for, hvor den eksisterende aftale hæmmer den fleksible arbejdstid, hvornår der evt. bliver trukket for store veksler på de</a:t>
            </a:r>
            <a:r>
              <a:rPr lang="da-DK" i="1" baseline="0" dirty="0"/>
              <a:t> </a:t>
            </a:r>
            <a:r>
              <a:rPr lang="da-DK" i="1" dirty="0"/>
              <a:t>ansattes fleksibilitet, hvornår man møder forhindringer i forbindelse med afvikling af fleks med</a:t>
            </a:r>
            <a:r>
              <a:rPr lang="da-DK" i="1" baseline="0" dirty="0"/>
              <a:t> videre</a:t>
            </a:r>
            <a:r>
              <a:rPr lang="da-DK" i="1" dirty="0"/>
              <a:t>.</a:t>
            </a:r>
          </a:p>
          <a:p>
            <a:endParaRPr lang="da-DK" i="1" dirty="0"/>
          </a:p>
          <a:p>
            <a:r>
              <a:rPr lang="da-DK" i="1" dirty="0"/>
              <a:t>Som forberedelse</a:t>
            </a:r>
            <a:r>
              <a:rPr lang="da-DK" i="1" baseline="0" dirty="0"/>
              <a:t> kan du </a:t>
            </a:r>
            <a:r>
              <a:rPr lang="da-DK" i="1" dirty="0"/>
              <a:t>bede</a:t>
            </a:r>
            <a:r>
              <a:rPr lang="da-DK" i="1" baseline="0" dirty="0"/>
              <a:t> </a:t>
            </a:r>
            <a:r>
              <a:rPr lang="da-DK" i="1" dirty="0"/>
              <a:t>HR om en oversigt over fleks-saldi for at have en fornemmelse for, om opgaverne er tilpasset ressourcerne – eller om der er behov for anden prioritering af ressourcerne.</a:t>
            </a:r>
          </a:p>
          <a:p>
            <a:endParaRPr lang="da-DK" i="1" dirty="0"/>
          </a:p>
          <a:p>
            <a:r>
              <a:rPr lang="da-DK" i="1" dirty="0"/>
              <a:t>Der er mange begreber</a:t>
            </a:r>
            <a:r>
              <a:rPr lang="da-DK" i="1" baseline="0" dirty="0"/>
              <a:t> omkring arbejdstid, som ofte bruges forskelligt. Derfor er det </a:t>
            </a:r>
            <a:r>
              <a:rPr lang="da-DK" i="1" dirty="0"/>
              <a:t>en god ide at gennemgå begreberne for at sikre, at alle har den samme platform at tale ud fra, og alle taler om det samme.</a:t>
            </a:r>
          </a:p>
          <a:p>
            <a:endParaRPr lang="da-DK" dirty="0"/>
          </a:p>
          <a:p>
            <a:r>
              <a:rPr lang="da-DK" i="1" dirty="0"/>
              <a:t>Fremlæg eventuelt også den flekstidsaftale, der er gældende på jeres arbejdsplads.</a:t>
            </a:r>
          </a:p>
          <a:p>
            <a:endParaRPr lang="da-DK" i="1" baseline="0" dirty="0"/>
          </a:p>
          <a:p>
            <a:r>
              <a:rPr lang="da-DK" i="1" baseline="0" dirty="0"/>
              <a:t>DM anbefaler alle at have en personalepolitik, som beskriver, hvorledes flekstid håndteres – herunder regler for hvor meget fleks, man maksimalt må opspare, hvor meget man må gå i minus, og hvorledes afvikling af fleks skal håndteres. Skal det fx afvikles i hele dage? Hvordan skal det varsles eller aftales med leder? Hvad er regler for brug af fleks før ferie?</a:t>
            </a:r>
          </a:p>
          <a:p>
            <a:pPr marL="0" indent="0">
              <a:buNone/>
            </a:pPr>
            <a:endParaRPr lang="da-DK" i="1" dirty="0"/>
          </a:p>
          <a:p>
            <a:pPr marL="0" indent="0">
              <a:buNone/>
            </a:pPr>
            <a:r>
              <a:rPr lang="da-DK" i="1" dirty="0"/>
              <a:t>Fikstid og flekstid bør drøftes i SU/MED, inden personalepolitikker og retningslinjer meldes ud.</a:t>
            </a:r>
          </a:p>
          <a:p>
            <a:endParaRPr lang="da-DK" i="1" baseline="0" dirty="0"/>
          </a:p>
          <a:p>
            <a:endParaRPr lang="da-DK" i="1" baseline="0" dirty="0"/>
          </a:p>
          <a:p>
            <a:r>
              <a:rPr lang="da-DK" b="1" i="0" baseline="0" dirty="0"/>
              <a:t>Til drøftelse:</a:t>
            </a:r>
          </a:p>
          <a:p>
            <a:r>
              <a:rPr lang="da-DK" baseline="0" dirty="0"/>
              <a:t>Fungerer vores flekstidsaftale hensigtsmæssigt – hvad fungerer – hvor kunne den blive bedre? Hvad betyder fleks for vores </a:t>
            </a:r>
            <a:r>
              <a:rPr lang="da-DK" baseline="0" dirty="0" err="1"/>
              <a:t>work-life</a:t>
            </a:r>
            <a:r>
              <a:rPr lang="da-DK" baseline="0" dirty="0"/>
              <a:t> balance. Skal vi foreslå et ”loft” og en ”bund” for </a:t>
            </a:r>
            <a:r>
              <a:rPr lang="da-DK" baseline="0" dirty="0" err="1"/>
              <a:t>fleksen</a:t>
            </a:r>
            <a:r>
              <a:rPr lang="da-DK" baseline="0" dirty="0"/>
              <a:t> og dermed skabe et værn mod for meget arbejde? </a:t>
            </a:r>
          </a:p>
          <a:p>
            <a:endParaRPr lang="da-DK" i="1" baseline="0" dirty="0"/>
          </a:p>
          <a:p>
            <a:endParaRPr lang="da-DK" i="1" baseline="0" dirty="0"/>
          </a:p>
          <a:p>
            <a:r>
              <a:rPr lang="da-DK" b="1" dirty="0"/>
              <a:t>Forklaring af begreber:</a:t>
            </a:r>
          </a:p>
          <a:p>
            <a:r>
              <a:rPr lang="da-DK" dirty="0"/>
              <a:t>Typisk er der en generel sammenblanding mellem arbejdsnorm og arbejdstid – ligesom man ofte kommer til at blande begreber som rådighed, tilkald, vagt og merarbejde sammen. Hvis begreberne blandes sammen, opstår der ofte forventninger om tillæg og honorering, som eventuelt ikke kan imødekommes.</a:t>
            </a:r>
          </a:p>
          <a:p>
            <a:endParaRPr lang="da-DK" baseline="0" dirty="0"/>
          </a:p>
          <a:p>
            <a:r>
              <a:rPr lang="da-DK" b="1" dirty="0"/>
              <a:t>Arbejdsnorm</a:t>
            </a:r>
            <a:r>
              <a:rPr lang="da-DK" b="1" baseline="0" dirty="0"/>
              <a:t> og </a:t>
            </a:r>
            <a:r>
              <a:rPr lang="da-DK" b="1" dirty="0"/>
              <a:t>arbejdstid</a:t>
            </a:r>
          </a:p>
          <a:p>
            <a:r>
              <a:rPr lang="da-DK" b="0" dirty="0"/>
              <a:t>I begrebet</a:t>
            </a:r>
            <a:r>
              <a:rPr lang="da-DK" b="0" baseline="0" dirty="0"/>
              <a:t> normal ugentlig arbejdstid </a:t>
            </a:r>
            <a:r>
              <a:rPr lang="da-DK" b="0" dirty="0"/>
              <a:t>ligger en forventning</a:t>
            </a:r>
            <a:r>
              <a:rPr lang="da-DK" b="0" baseline="0" dirty="0"/>
              <a:t> om fleksibilitet, men også en tilkendegivelse af, at normen er 37 timer på den lange bane. </a:t>
            </a:r>
            <a:endParaRPr lang="da-DK" b="1" dirty="0"/>
          </a:p>
          <a:p>
            <a:r>
              <a:rPr lang="da-DK" baseline="0" dirty="0"/>
              <a:t>Formuleringen om forventelig fleksibilitet dækker også forskellen mellem AC-stillinger og fx-HK stillinger – hvor man får betaling fra første time.</a:t>
            </a:r>
          </a:p>
          <a:p>
            <a:endParaRPr lang="da-DK" baseline="0" dirty="0"/>
          </a:p>
          <a:p>
            <a:r>
              <a:rPr lang="da-DK" baseline="0" dirty="0"/>
              <a:t>Arbejdstiden er det reelle antal timer, du har arbejdet.</a:t>
            </a:r>
          </a:p>
          <a:p>
            <a:endParaRPr lang="da-DK" baseline="0" dirty="0"/>
          </a:p>
          <a:p>
            <a:r>
              <a:rPr lang="da-DK" b="1" baseline="0" dirty="0"/>
              <a:t>Genebetaling</a:t>
            </a:r>
            <a:endParaRPr lang="da-DK" b="0" baseline="0" dirty="0"/>
          </a:p>
          <a:p>
            <a:r>
              <a:rPr lang="da-DK" baseline="0" dirty="0"/>
              <a:t>Der er indimellem mulighed for både at blive honoreret for at arbejde på et skævt tidspunkt og for at arbejde mere end 37 timer. Det kaldes genebetaling – det ene er genen i relation til tiden (på et skævt tidspunkt) – det andet i relation til normen (mere end 37 timer).</a:t>
            </a:r>
          </a:p>
          <a:p>
            <a:endParaRPr lang="da-DK" baseline="0" dirty="0"/>
          </a:p>
          <a:p>
            <a:r>
              <a:rPr lang="da-DK" b="1" dirty="0"/>
              <a:t>Pause</a:t>
            </a:r>
          </a:p>
          <a:p>
            <a:r>
              <a:rPr lang="da-DK" dirty="0"/>
              <a:t>Betalt frokost under 30 minutter – hvor man er til rådighed for arbejdspladsen (herunder opholder sig på matriklen). Det er en del af overenskomsten – men man skal altså opholde</a:t>
            </a:r>
            <a:r>
              <a:rPr lang="da-DK" baseline="0" dirty="0"/>
              <a:t> sig på matriklen i pausen. I praksis kan der være andre kutymer på arbejdspladsen, men det vigtigt at vide, at man ikke har krav på at lægge frokostpausen et hvilket som helst sted.</a:t>
            </a:r>
          </a:p>
          <a:p>
            <a:endParaRPr lang="da-DK" baseline="0" dirty="0"/>
          </a:p>
          <a:p>
            <a:r>
              <a:rPr lang="da-DK" baseline="0" dirty="0"/>
              <a:t>Andre spørgsmål om pauser kan være om rygepauser: Arbejdsgiver kan godt forlange, at der ikke ryges i arbejdstiden, at der ikke ryges på matriklen, og at medarbejdere skal flekse ud for at gå ud og ryge. Der er naturligvis en forventning om, at en rygepolitik behandles som alle andre personalepolitikker – dvs. forudgående drøftelser i SU/MED, inden reglerne iværksættes.</a:t>
            </a:r>
          </a:p>
          <a:p>
            <a:endParaRPr lang="da-DK" baseline="0" dirty="0"/>
          </a:p>
          <a:p>
            <a:pPr marL="0" indent="0">
              <a:buNone/>
            </a:pPr>
            <a:r>
              <a:rPr lang="da-DK" b="1" dirty="0"/>
              <a:t>Flekstid og fikstid</a:t>
            </a:r>
          </a:p>
          <a:p>
            <a:r>
              <a:rPr lang="da-DK" dirty="0"/>
              <a:t>Ledelsesretten</a:t>
            </a:r>
            <a:r>
              <a:rPr lang="da-DK" baseline="0" dirty="0"/>
              <a:t> foreskriver, at arbejdsgiver kan fastlægge retningslinjer for komme- og gåtider.</a:t>
            </a:r>
          </a:p>
          <a:p>
            <a:endParaRPr lang="da-DK" dirty="0"/>
          </a:p>
          <a:p>
            <a:r>
              <a:rPr lang="da-DK" dirty="0"/>
              <a:t>Arbejdsgiver kan bestemme fikstid, hvor man fx skal være mødt inden kl. 10.00 og flekse ud tidligst kl. 14.00. </a:t>
            </a:r>
          </a:p>
          <a:p>
            <a:endParaRPr lang="da-DK" baseline="0" dirty="0"/>
          </a:p>
          <a:p>
            <a:r>
              <a:rPr lang="da-DK" baseline="0" dirty="0"/>
              <a:t>Der er ikke krav om/ret til flekstid i overenskomsten – men de fleste arbejdspladser er interesseret i, at medarbejderne er selvtilrettelæggende og udviser fleksibilitet. Det fremmer også effektiviteten i opgaveløsningen, hvis man har en kultur, hvor det er naturligt at blive, indtil en given opgave er færdig, eller der er et naturligt stop i opgaven – fremfor at man rejser sig og går fra sin plads, når uret tilsiger det.</a:t>
            </a:r>
          </a:p>
          <a:p>
            <a:endParaRPr lang="da-DK" baseline="0" dirty="0"/>
          </a:p>
          <a:p>
            <a:r>
              <a:rPr lang="da-DK" baseline="0" dirty="0"/>
              <a:t>Når man som medarbejder udviser fleksibilitet, skabes der også en naturlig forventning om, at den er gensidig. Det vil sige, at den ansatte har mulighed for at afvikle oparbejdet fleks.</a:t>
            </a:r>
          </a:p>
          <a:p>
            <a:endParaRPr lang="da-DK" baseline="0" dirty="0"/>
          </a:p>
          <a:p>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2</a:t>
            </a:fld>
            <a:endParaRPr lang="da-DK"/>
          </a:p>
        </p:txBody>
      </p:sp>
    </p:spTree>
    <p:extLst>
      <p:ext uri="{BB962C8B-B14F-4D97-AF65-F5344CB8AC3E}">
        <p14:creationId xmlns:p14="http://schemas.microsoft.com/office/powerpoint/2010/main" val="3318439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dirty="0"/>
              <a:t>Rådighedstillæg</a:t>
            </a:r>
            <a:r>
              <a:rPr lang="da-DK" b="0" baseline="0" dirty="0"/>
              <a:t> er overenskomstbestemt for </a:t>
            </a:r>
            <a:r>
              <a:rPr lang="da-DK" b="0" baseline="0" dirty="0" err="1"/>
              <a:t>AC’ere</a:t>
            </a:r>
            <a:r>
              <a:rPr lang="da-DK" b="0" baseline="0" dirty="0"/>
              <a:t> ansat i administrative generaliststillinger, hvilket vil sige, at arbejdsgiver ikke kan undslå sig tillægget med henvisning til, at de ikke ønsker at gøre brug af rådighedsforpligtelsen! Og det er opgaverne, og ikke titlen på stillingen, der afgør, hvorvidt du er omfattet af rådighedsforpligtelsen og –tillæg.</a:t>
            </a:r>
            <a:endParaRPr lang="da-DK" b="0" dirty="0"/>
          </a:p>
          <a:p>
            <a:endParaRPr lang="da-DK" b="0" dirty="0"/>
          </a:p>
          <a:p>
            <a:r>
              <a:rPr lang="da-DK" b="1" dirty="0"/>
              <a:t>Hvornår er man administrativ generalist?:</a:t>
            </a:r>
          </a:p>
          <a:p>
            <a:pPr algn="l"/>
            <a:r>
              <a:rPr lang="da-DK" dirty="0"/>
              <a:t>Når man varetager opgaverne i stillingen – ikke på baggrund</a:t>
            </a:r>
            <a:r>
              <a:rPr lang="da-DK" baseline="0" dirty="0"/>
              <a:t> af sin specifikke akademiske uddannelse, men på baggrund af sine generelle akademiske kompetencer. Det vil sige, når opgaven også kunne være varetaget af en anden akademisk faggruppe. </a:t>
            </a:r>
            <a:br>
              <a:rPr lang="da-DK" baseline="0" dirty="0"/>
            </a:br>
            <a:r>
              <a:rPr lang="da-DK" baseline="0" dirty="0"/>
              <a:t>En administrati</a:t>
            </a:r>
            <a:r>
              <a:rPr lang="da-DK" dirty="0"/>
              <a:t>v generalist-stilling kan fx indeholde:</a:t>
            </a:r>
          </a:p>
          <a:p>
            <a:pPr algn="l">
              <a:buFont typeface="Arial" panose="020B0604020202020204" pitchFamily="34" charset="0"/>
              <a:buChar char="•"/>
            </a:pPr>
            <a:r>
              <a:rPr lang="da-DK" dirty="0"/>
              <a:t>Betjening af udvalg og politikere</a:t>
            </a:r>
          </a:p>
          <a:p>
            <a:pPr algn="l">
              <a:buFont typeface="Arial" panose="020B0604020202020204" pitchFamily="34" charset="0"/>
              <a:buChar char="•"/>
            </a:pPr>
            <a:r>
              <a:rPr lang="da-DK" dirty="0"/>
              <a:t>Koordination og ledelse af projekter</a:t>
            </a:r>
          </a:p>
          <a:p>
            <a:pPr algn="l">
              <a:buFont typeface="Arial" panose="020B0604020202020204" pitchFamily="34" charset="0"/>
              <a:buChar char="•"/>
            </a:pPr>
            <a:r>
              <a:rPr lang="da-DK" dirty="0"/>
              <a:t>Udarbejdelse af oplæg og notater</a:t>
            </a:r>
          </a:p>
          <a:p>
            <a:pPr algn="l">
              <a:buFont typeface="Arial" panose="020B0604020202020204" pitchFamily="34" charset="0"/>
              <a:buChar char="•"/>
            </a:pPr>
            <a:r>
              <a:rPr lang="da-DK" dirty="0"/>
              <a:t>Udarbejdelse af strategier</a:t>
            </a:r>
          </a:p>
          <a:p>
            <a:pPr algn="l">
              <a:buFont typeface="Arial" panose="020B0604020202020204" pitchFamily="34" charset="0"/>
              <a:buChar char="•"/>
            </a:pPr>
            <a:r>
              <a:rPr lang="da-DK" dirty="0"/>
              <a:t>Udviklingsopgaver</a:t>
            </a:r>
          </a:p>
          <a:p>
            <a:pPr algn="l">
              <a:buFont typeface="Arial" panose="020B0604020202020204" pitchFamily="34" charset="0"/>
              <a:buChar char="•"/>
            </a:pPr>
            <a:r>
              <a:rPr lang="da-DK" dirty="0"/>
              <a:t>Analysearbejde</a:t>
            </a:r>
          </a:p>
          <a:p>
            <a:pPr algn="l">
              <a:buFont typeface="Arial" panose="020B0604020202020204" pitchFamily="34" charset="0"/>
              <a:buChar char="•"/>
            </a:pPr>
            <a:r>
              <a:rPr lang="da-DK" dirty="0"/>
              <a:t>Sagsbehandling</a:t>
            </a:r>
          </a:p>
          <a:p>
            <a:pPr algn="l">
              <a:buFont typeface="Arial" panose="020B0604020202020204" pitchFamily="34" charset="0"/>
              <a:buChar char="•"/>
            </a:pPr>
            <a:r>
              <a:rPr lang="da-DK" dirty="0"/>
              <a:t>Økonomiopgaver</a:t>
            </a:r>
          </a:p>
          <a:p>
            <a:pPr algn="l">
              <a:buFont typeface="Arial" panose="020B0604020202020204" pitchFamily="34" charset="0"/>
              <a:buChar char="•"/>
            </a:pPr>
            <a:r>
              <a:rPr lang="da-DK" dirty="0"/>
              <a:t>HR-opgaver</a:t>
            </a:r>
          </a:p>
          <a:p>
            <a:endParaRPr lang="da-DK" baseline="0" dirty="0"/>
          </a:p>
          <a:p>
            <a:r>
              <a:rPr lang="da-DK" b="1" dirty="0"/>
              <a:t>Kommunikationsstillinger</a:t>
            </a:r>
          </a:p>
          <a:p>
            <a:r>
              <a:rPr lang="da-DK" dirty="0"/>
              <a:t>Afhængig af stillingens</a:t>
            </a:r>
            <a:r>
              <a:rPr lang="da-DK" baseline="0" dirty="0"/>
              <a:t> konkrete indhold. Hvis det primære fokus i kommunikationsstillingen har karakter af formidling – så er det omfattet af generalistbegrebet. Det samme gælder taleskrivning og servicering af borgmesterkontoret, da det typisk er en funktion for akademikere og derfor bør være omfattet af rådighedstillæg.</a:t>
            </a:r>
            <a:endParaRPr lang="da-DK" dirty="0"/>
          </a:p>
          <a:p>
            <a:r>
              <a:rPr lang="da-DK" b="0" i="0" dirty="0"/>
              <a:t>Hvis det konkrete stillingsindhold derimod primært indeholder funktioner af</a:t>
            </a:r>
            <a:r>
              <a:rPr lang="da-DK" b="0" i="0" baseline="0" dirty="0"/>
              <a:t> teknisk karakter, fx kodning og opsætning af hjemmesider - vil det som udgangspunkt være at betragte som stillinger, der falder uden for generalistbegrebet.</a:t>
            </a:r>
          </a:p>
          <a:p>
            <a:endParaRPr lang="da-DK" b="1" dirty="0"/>
          </a:p>
          <a:p>
            <a:r>
              <a:rPr lang="da-DK" b="1" baseline="0" dirty="0"/>
              <a:t>Miljø/teknikforvaltninger generelt</a:t>
            </a:r>
          </a:p>
          <a:p>
            <a:r>
              <a:rPr lang="da-DK" baseline="0" dirty="0"/>
              <a:t>Det er historisk betinget, at de akademiske medarbejdere i miljø- og teknikforvaltningerne falder uden for generalistbegrebet. Men man kan godt foretage en konkret vurdering af opgaverne i stillingerne, hvor det fagspecifikke er en forudsætning for ansættelsen. Det vil typisk være i tekniske forvaltninger (miljø og biologi), museum og arkæologi samt stillinger, som også kunne varetages af ikke akademiske faggrupper, fx </a:t>
            </a:r>
            <a:r>
              <a:rPr lang="da-DK" dirty="0"/>
              <a:t>administrativt beskæftigede i jobcentrene (HK) eller stillinger, som også kunne varetages af en pædagog/socialformidler.</a:t>
            </a:r>
          </a:p>
          <a:p>
            <a:r>
              <a:rPr lang="da-DK" dirty="0"/>
              <a:t>Se evt. mere på hjemmesiden: </a:t>
            </a:r>
            <a:r>
              <a:rPr lang="da-DK" dirty="0">
                <a:hlinkClick r:id="rId3"/>
              </a:rPr>
              <a:t>https://dm.dk/din-loen/loenstatistikker-og-loentabeller/kommunalt-ansat/raadighedstillaeg</a:t>
            </a:r>
            <a:endParaRPr lang="da-DK" dirty="0"/>
          </a:p>
          <a:p>
            <a:endParaRPr lang="da-DK" dirty="0"/>
          </a:p>
          <a:p>
            <a:r>
              <a:rPr lang="da-DK" b="1" dirty="0"/>
              <a:t>Hvad kan de medlemmer, som ikke har tillæg gøre?</a:t>
            </a:r>
          </a:p>
          <a:p>
            <a:r>
              <a:rPr lang="da-DK" dirty="0"/>
              <a:t>Selv om man ikke er omfattet af rådighedstillæg,</a:t>
            </a:r>
            <a:r>
              <a:rPr lang="da-DK" baseline="0" dirty="0"/>
              <a:t> har man fortsat en forpligtelse til at påtage sig merarbejde efter de samme regler. Imidlertid har man ret til at blive honoreret for faktisk udført merarbejde i overensstemmelse med </a:t>
            </a:r>
            <a:r>
              <a:rPr lang="da-DK" baseline="0" dirty="0" err="1"/>
              <a:t>merarbejdsaftalen</a:t>
            </a:r>
            <a:r>
              <a:rPr lang="da-DK" baseline="0" dirty="0"/>
              <a:t>.</a:t>
            </a:r>
          </a:p>
          <a:p>
            <a:endParaRPr lang="da-DK" baseline="0" dirty="0"/>
          </a:p>
          <a:p>
            <a:r>
              <a:rPr lang="da-DK" baseline="0" dirty="0"/>
              <a:t>Er man i en stilling, hvor man fx bliver tillagt en vagtfunktion – eller hvor der med fordel kunne etableres en vagtordning, som både sikrer hurtig respons, men som samtidig værner mod forstyrrelser i fritiden – vil der være mulighed for at lave en lokal aftale om vagt og tilkald. </a:t>
            </a:r>
          </a:p>
          <a:p>
            <a:endParaRPr lang="da-DK" baseline="0" dirty="0"/>
          </a:p>
          <a:p>
            <a:r>
              <a:rPr lang="da-DK" b="1" baseline="0" dirty="0"/>
              <a:t>Kan man takke nej og værne sig mod merarbejde?</a:t>
            </a:r>
          </a:p>
          <a:p>
            <a:r>
              <a:rPr lang="da-DK" baseline="0" dirty="0"/>
              <a:t>Det kan du som udgangspunkt ikke. Du er altid forpligtet til at påtage dig det merarbejde, som måtte komme – så forskellen er blot, hvordan honoreringen skal være.</a:t>
            </a:r>
          </a:p>
          <a:p>
            <a:endParaRPr lang="da-DK" dirty="0"/>
          </a:p>
          <a:p>
            <a:r>
              <a:rPr lang="da-DK" b="1" dirty="0"/>
              <a:t>Hvorfor er reglerne</a:t>
            </a:r>
            <a:r>
              <a:rPr lang="da-DK" b="1" baseline="0" dirty="0"/>
              <a:t> ikke mere tydelige? </a:t>
            </a:r>
          </a:p>
          <a:p>
            <a:r>
              <a:rPr lang="da-DK" baseline="0" dirty="0"/>
              <a:t>Den helt klare og entydige vurdering er, at et overenskomstkrav om flere klare regler/retningslinjer i forbindelse med rådighedstillægget vil komme til at skabe nogle begrænsninger for en stor del af de medlemmer, der oppebærer tillægget.</a:t>
            </a:r>
            <a:br>
              <a:rPr lang="da-DK" baseline="0" dirty="0"/>
            </a:br>
            <a:endParaRPr lang="da-DK" dirty="0"/>
          </a:p>
          <a:p>
            <a:pPr algn="l"/>
            <a:r>
              <a:rPr lang="da-DK" b="1" dirty="0"/>
              <a:t>Rådighedsforpligtelsen</a:t>
            </a:r>
          </a:p>
          <a:p>
            <a:pPr algn="l"/>
            <a:r>
              <a:rPr lang="da-DK" dirty="0"/>
              <a:t>Rådighedsforpligtelsen ligger i stillingen, så du kan ikke selv vælge, om du vil påtage dig den.</a:t>
            </a:r>
          </a:p>
          <a:p>
            <a:pPr algn="l"/>
            <a:r>
              <a:rPr lang="da-DK" dirty="0"/>
              <a:t>Rådighedsforpligtelsen betyder, at du både er forpligtet til at stå til rådighed og at præstere en vis mængde merarbejde pr. kvartal.</a:t>
            </a:r>
          </a:p>
          <a:p>
            <a:pPr algn="l"/>
            <a:r>
              <a:rPr lang="da-DK" dirty="0"/>
              <a:t>Rådighedsforpligtelsen indebærer, at man som medarbejder kan pålægges at arbejde uden for almindelig arbejdstid, fx hvis der i en afgrænset periode er særligt travlt på arbejdspladsen. Som hovedregel kan man sige, at forpligtelsen dækker behovet for medarbejderens arbejdsindsats ved opgaver, som ikke er planlagte eller forudsete. Rådighedsforpligtelsen omfatter naturligvis kun den type arbejdsopgaver som du sædvanligvis udfører i stillingen.</a:t>
            </a:r>
          </a:p>
          <a:p>
            <a:pPr algn="l"/>
            <a:r>
              <a:rPr lang="da-DK" dirty="0"/>
              <a:t>Rådighedsforpligtelsen kan ikke konverteres til permanent ekstraarbejde eller en systematisk forlængelse af arbejdstiden. Din normale arbejdsuge er på 37 timer i gennemsnit, uanset om du får rådighedstillæg eller ej. Det er ikke overenskomstens hensigt at medarbejdere med rådighedstillæg skal lægge ekstra arbejdstimer hvert eneste kvartal. </a:t>
            </a:r>
          </a:p>
          <a:p>
            <a:pPr algn="l"/>
            <a:r>
              <a:rPr lang="da-DK" dirty="0"/>
              <a:t>Rådighedsforpligtelsen er ikke en hindring for, at man som medarbejder er opfattet af en lokal arbejdstidsaftale om fx flextid.</a:t>
            </a:r>
          </a:p>
          <a:p>
            <a:endParaRPr lang="da-DK" dirty="0"/>
          </a:p>
          <a:p>
            <a:r>
              <a:rPr lang="da-DK" b="1" dirty="0"/>
              <a:t>Kan rådighedstillægget ”æde” din fleks-saldo?</a:t>
            </a:r>
          </a:p>
          <a:p>
            <a:r>
              <a:rPr lang="da-DK" dirty="0"/>
              <a:t>Det er DM’s holdning, at rådighedstillægget kompenserer</a:t>
            </a:r>
            <a:r>
              <a:rPr lang="da-DK" baseline="0" dirty="0"/>
              <a:t> i forhold til merarbejde – det vil sige ikke i forhold til din egen fleksible tilrettelæggelse af arbejdstiden. Derfor kan du som udgangspunkt også kun få nedskrevet din </a:t>
            </a:r>
            <a:r>
              <a:rPr lang="da-DK" baseline="0" dirty="0" err="1"/>
              <a:t>merarbejds</a:t>
            </a:r>
            <a:r>
              <a:rPr lang="da-DK" baseline="0" dirty="0"/>
              <a:t>-saldo – ikke din fleks-saldo med henvisning til dit rådighedstillæg.</a:t>
            </a:r>
          </a:p>
          <a:p>
            <a:endParaRPr lang="da-DK" baseline="0" dirty="0"/>
          </a:p>
          <a:p>
            <a:r>
              <a:rPr lang="da-DK" b="1" baseline="0" dirty="0"/>
              <a:t>Kan arbejdsgiver forlange, at vi arbejder op til 35 timer ekstra pr. kvartal? </a:t>
            </a:r>
          </a:p>
          <a:p>
            <a:r>
              <a:rPr lang="da-DK" dirty="0"/>
              <a:t>Arbejdsgiver</a:t>
            </a:r>
            <a:r>
              <a:rPr lang="da-DK" baseline="0" dirty="0"/>
              <a:t> må ikke systematisk udnytte rådighedsforpligtelsen og forlange, at vi hvert kvartal ”lægger” 35 timer i merarbejde – for det vil være omgåelse af begrebet merarbejde, som defineres som ”arbejde af midlertidig karakter, pålagt i henhold til særlig ordre – ifølge en godkendt tjenestefordeling eller i øvrigt på forhånd har været godkendt som en forudsætning for den forsvarlige varetagelse af de med stillingen forbundne tjenstlige pligter.”</a:t>
            </a:r>
          </a:p>
          <a:p>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3</a:t>
            </a:fld>
            <a:endParaRPr lang="da-DK"/>
          </a:p>
        </p:txBody>
      </p:sp>
    </p:spTree>
    <p:extLst>
      <p:ext uri="{BB962C8B-B14F-4D97-AF65-F5344CB8AC3E}">
        <p14:creationId xmlns:p14="http://schemas.microsoft.com/office/powerpoint/2010/main" val="146326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baseline="0" dirty="0"/>
              <a:t>NB! Som forberedelse kan du bede HR om statistik over udbetalt merarbejde til akademikere , oversigt over tilgodehavender  (evt. fordelt over kvartaler). Tjek, hvad der står i jeres personalehåndbog om merarbejde, og hvad der tidligere er blevet drøftet i MED omkring merarbejde.</a:t>
            </a:r>
          </a:p>
          <a:p>
            <a:endParaRPr lang="da-DK" baseline="0" dirty="0"/>
          </a:p>
          <a:p>
            <a:r>
              <a:rPr lang="da-DK" baseline="0" dirty="0"/>
              <a:t>Nogle ledere er meget tilbageholdende med at acceptere/udbetale merarbejde – da man har en bekymring for ikke at kunne kontrollere udgifterne. Derfor er det meget vigtigt, at man </a:t>
            </a:r>
            <a:r>
              <a:rPr lang="da-DK" b="1" baseline="0" dirty="0"/>
              <a:t>inden merarbejdet udføres </a:t>
            </a:r>
            <a:r>
              <a:rPr lang="da-DK" baseline="0" dirty="0"/>
              <a:t>har en klar og tydelig forventningsafstemning med sin leder om, at arbejdet er at betragte som merarbejde. Afstem både omfanget, varigheden og begrundelsen for merarbejdet.</a:t>
            </a:r>
          </a:p>
          <a:p>
            <a:endParaRPr lang="da-DK" baseline="0" dirty="0"/>
          </a:p>
          <a:p>
            <a:r>
              <a:rPr lang="da-DK" b="1" baseline="0" dirty="0"/>
              <a:t>Store saldi for merarbejde er et fælles ansvar</a:t>
            </a:r>
          </a:p>
          <a:p>
            <a:r>
              <a:rPr lang="da-DK" baseline="0" dirty="0"/>
              <a:t>Store mængder af opsparet merarbejde er i praksis meget svære at få udbetalt. Den enkelte medarbejder har et ansvar for løbende at orientere nærmeste ansvarlige leder om opsparet merarbejde og få dokumentation for, at der er foretaget denne orientering, og at timerne er accepteret.</a:t>
            </a:r>
          </a:p>
          <a:p>
            <a:endParaRPr lang="da-DK" baseline="0" dirty="0"/>
          </a:p>
          <a:p>
            <a:r>
              <a:rPr lang="da-DK" b="1" baseline="0" dirty="0"/>
              <a:t>Afvikling</a:t>
            </a:r>
          </a:p>
          <a:p>
            <a:r>
              <a:rPr lang="da-DK" baseline="0" dirty="0"/>
              <a:t>Arbejdsgiver kan qua ledelsesretten bestemme, hvornår merarbejde skal afvikles. Friheden bør normalt ligge inden for udløbet af det efterfølgende kvartal. Det vil sige, at hvis du har haft merarbejde i december, skal afviklingen normalt være tildelt inden 1. april.</a:t>
            </a:r>
          </a:p>
          <a:p>
            <a:endParaRPr lang="da-DK" baseline="0" dirty="0"/>
          </a:p>
          <a:p>
            <a:r>
              <a:rPr lang="da-DK" baseline="0" dirty="0"/>
              <a:t>I praksis bør den enkelte selv være aktiv med at få aftalt afvikling – på den måde sikrer man sig størst indflydelse på placeringen af friheden. Husk, at hvis man ikke har fået besked på, hvornår friheden skal afvikles, er det </a:t>
            </a:r>
            <a:r>
              <a:rPr lang="da-DK" u="sng" baseline="0" dirty="0"/>
              <a:t>ikke</a:t>
            </a:r>
            <a:r>
              <a:rPr lang="da-DK" baseline="0" dirty="0"/>
              <a:t> et udtryk for, at det kan komme til udbetaling.</a:t>
            </a:r>
          </a:p>
          <a:p>
            <a:endParaRPr lang="da-DK" b="1" baseline="0" dirty="0"/>
          </a:p>
          <a:p>
            <a:r>
              <a:rPr lang="da-DK" b="1" baseline="0" dirty="0"/>
              <a:t>Udbetaling</a:t>
            </a:r>
          </a:p>
          <a:p>
            <a:r>
              <a:rPr lang="da-DK" b="0" baseline="0" dirty="0"/>
              <a:t>Ikke afviklet merarbejde </a:t>
            </a:r>
            <a:r>
              <a:rPr lang="da-DK" b="0" u="sng" baseline="0" dirty="0"/>
              <a:t>kan</a:t>
            </a:r>
            <a:r>
              <a:rPr lang="da-DK" b="0" baseline="0" dirty="0"/>
              <a:t> komme til udbetaling. Det er arbejdsgiver, der bestemmer om merarbejde skal afvikles eller udbetales. Forvent at møde modstand mod udbetaling – det vil være umiddelbart aflæseligt i et budget, og dette alene kan være en stor forhindring for at få timerne udbetalt. Overvej, om I ikke skal forholde jer konstruktivt til denne udfordring og lave en konkret aftale om frihed i stedet.</a:t>
            </a:r>
          </a:p>
          <a:p>
            <a:endParaRPr lang="da-DK" b="0" baseline="0" dirty="0"/>
          </a:p>
          <a:p>
            <a:r>
              <a:rPr lang="da-DK" b="1" baseline="0" dirty="0"/>
              <a:t>Pligt til merarbejde</a:t>
            </a:r>
          </a:p>
          <a:p>
            <a:r>
              <a:rPr lang="da-DK" baseline="0" dirty="0"/>
              <a:t>Husk, at alle er forpligtet til at påtage sig merarbejde. At sige nej svarer til at udeblive fra arbejde. Men det kræver, at man som medarbejder ved, at man bliver pålagt merarbejde. Det ved man fx ikke, hvis man ikke er til at træffe på en telefon.</a:t>
            </a:r>
          </a:p>
          <a:p>
            <a:endParaRPr lang="da-DK" baseline="0" dirty="0"/>
          </a:p>
          <a:p>
            <a:r>
              <a:rPr lang="da-DK" b="1" baseline="0" dirty="0"/>
              <a:t>Spørgsmål til drøftelse</a:t>
            </a:r>
          </a:p>
          <a:p>
            <a:pPr marL="171450" indent="-171450">
              <a:buFont typeface="Arial" panose="020B0604020202020204" pitchFamily="34" charset="0"/>
              <a:buChar char="•"/>
            </a:pPr>
            <a:r>
              <a:rPr lang="da-DK" baseline="0" dirty="0"/>
              <a:t>Hvor meget og hvor ofte er vi pålagt merarbejde?</a:t>
            </a:r>
          </a:p>
          <a:p>
            <a:pPr marL="171450" indent="-171450">
              <a:buFont typeface="Arial" panose="020B0604020202020204" pitchFamily="34" charset="0"/>
              <a:buChar char="•"/>
            </a:pPr>
            <a:r>
              <a:rPr lang="da-DK" baseline="0" dirty="0"/>
              <a:t>Er mængden og omfanget rimeligt?</a:t>
            </a:r>
          </a:p>
          <a:p>
            <a:pPr marL="171450" indent="-171450">
              <a:buFont typeface="Arial" panose="020B0604020202020204" pitchFamily="34" charset="0"/>
              <a:buChar char="•"/>
            </a:pPr>
            <a:r>
              <a:rPr lang="da-DK" baseline="0" dirty="0"/>
              <a:t>Er det reelt udtryk for merarbejde eller for ledelsens (manglende) tilrettelæggelse/timing/flow? </a:t>
            </a:r>
          </a:p>
          <a:p>
            <a:pPr marL="171450" indent="-171450">
              <a:buFont typeface="Arial" panose="020B0604020202020204" pitchFamily="34" charset="0"/>
              <a:buChar char="•"/>
            </a:pPr>
            <a:r>
              <a:rPr lang="da-DK" baseline="0" dirty="0"/>
              <a:t>Er der behov for, at TR benytter sig af muligheden for en årlig drøftelse?</a:t>
            </a:r>
          </a:p>
          <a:p>
            <a:pPr marL="171450" indent="-171450">
              <a:buFont typeface="Arial" panose="020B0604020202020204" pitchFamily="34" charset="0"/>
              <a:buChar char="•"/>
            </a:pPr>
            <a:r>
              <a:rPr lang="da-DK" baseline="0" dirty="0"/>
              <a:t>Kunne vi anvise alternativer til merarbejde, som er billigere, og som kan give en bedre </a:t>
            </a:r>
            <a:r>
              <a:rPr lang="da-DK" baseline="0" dirty="0" err="1"/>
              <a:t>work</a:t>
            </a:r>
            <a:r>
              <a:rPr lang="da-DK" baseline="0" dirty="0"/>
              <a:t>/</a:t>
            </a:r>
            <a:r>
              <a:rPr lang="da-DK" baseline="0" dirty="0" err="1"/>
              <a:t>life</a:t>
            </a:r>
            <a:r>
              <a:rPr lang="da-DK" baseline="0" dirty="0"/>
              <a:t> balance – </a:t>
            </a:r>
            <a:r>
              <a:rPr lang="da-DK" baseline="0" dirty="0" err="1"/>
              <a:t>win</a:t>
            </a:r>
            <a:r>
              <a:rPr lang="da-DK" baseline="0" dirty="0"/>
              <a:t>/</a:t>
            </a:r>
            <a:r>
              <a:rPr lang="da-DK" baseline="0" dirty="0" err="1"/>
              <a:t>win</a:t>
            </a:r>
            <a:r>
              <a:rPr lang="da-DK" baseline="0" dirty="0"/>
              <a:t> situation?</a:t>
            </a:r>
          </a:p>
          <a:p>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4</a:t>
            </a:fld>
            <a:endParaRPr lang="da-DK"/>
          </a:p>
        </p:txBody>
      </p:sp>
    </p:spTree>
    <p:extLst>
      <p:ext uri="{BB962C8B-B14F-4D97-AF65-F5344CB8AC3E}">
        <p14:creationId xmlns:p14="http://schemas.microsoft.com/office/powerpoint/2010/main" val="403305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baseline="0" dirty="0"/>
              <a:t>NB! Vær generelt opmærksom på, at rådighedstillæg og -forpligtelse ikke reguleres forholdsmæssigt i forbindelse med plustid.</a:t>
            </a:r>
          </a:p>
          <a:p>
            <a:endParaRPr lang="da-DK" baseline="0" dirty="0"/>
          </a:p>
          <a:p>
            <a:r>
              <a:rPr lang="da-DK" b="1" baseline="0" dirty="0"/>
              <a:t>Der er forskellige dilemmaer omkring plustid, som man skal være opmærksom på:</a:t>
            </a:r>
          </a:p>
          <a:p>
            <a:endParaRPr lang="da-DK" baseline="0" dirty="0"/>
          </a:p>
          <a:p>
            <a:pPr marL="0" indent="0">
              <a:buNone/>
            </a:pPr>
            <a:r>
              <a:rPr lang="da-DK" sz="1200" b="1" dirty="0"/>
              <a:t>Generelle principielle overvejelser, I kan drøfte</a:t>
            </a:r>
          </a:p>
          <a:p>
            <a:pPr marL="0" indent="0">
              <a:buFontTx/>
              <a:buChar char="•"/>
            </a:pPr>
            <a:r>
              <a:rPr lang="da-DK" sz="1200" dirty="0"/>
              <a:t> Balance mellem familie- og arbejdsliv</a:t>
            </a:r>
          </a:p>
          <a:p>
            <a:pPr marL="0" indent="0">
              <a:buFontTx/>
              <a:buChar char="•"/>
            </a:pPr>
            <a:r>
              <a:rPr lang="da-DK" sz="1200" baseline="0" dirty="0"/>
              <a:t> </a:t>
            </a:r>
            <a:r>
              <a:rPr lang="da-DK" sz="1200" dirty="0"/>
              <a:t>Arbejdsmiljø</a:t>
            </a:r>
          </a:p>
          <a:p>
            <a:pPr marL="0" indent="0">
              <a:buFontTx/>
              <a:buChar char="•"/>
            </a:pPr>
            <a:r>
              <a:rPr lang="da-DK" sz="1200" dirty="0"/>
              <a:t> Ligestilling – i praksis er den ikke kønsneutral</a:t>
            </a:r>
          </a:p>
          <a:p>
            <a:pPr marL="0" indent="0">
              <a:buFontTx/>
              <a:buChar char="•"/>
            </a:pPr>
            <a:r>
              <a:rPr lang="da-DK" sz="1200" dirty="0"/>
              <a:t> Fare for skævdeling af karrieremuligheder</a:t>
            </a:r>
          </a:p>
          <a:p>
            <a:pPr marL="0" indent="0">
              <a:buFontTx/>
              <a:buChar char="•"/>
            </a:pPr>
            <a:r>
              <a:rPr lang="da-DK" sz="1200" dirty="0"/>
              <a:t> Fare for kollegialt pres</a:t>
            </a:r>
          </a:p>
          <a:p>
            <a:pPr eaLnBrk="1" fontAlgn="auto" hangingPunct="1">
              <a:spcAft>
                <a:spcPts val="0"/>
              </a:spcAft>
              <a:buFont typeface="Arial" pitchFamily="34" charset="0"/>
              <a:buChar char="•"/>
              <a:defRPr/>
            </a:pPr>
            <a:endParaRPr lang="da-DK" sz="1200" dirty="0"/>
          </a:p>
          <a:p>
            <a:pPr marL="0" indent="0">
              <a:lnSpc>
                <a:spcPct val="150000"/>
              </a:lnSpc>
              <a:buNone/>
            </a:pPr>
            <a:r>
              <a:rPr lang="da-DK" sz="1200" b="1" dirty="0"/>
              <a:t>Konkrete overvejelser - kollektivt</a:t>
            </a:r>
          </a:p>
          <a:p>
            <a:pPr marL="171450" indent="-171450">
              <a:lnSpc>
                <a:spcPct val="150000"/>
              </a:lnSpc>
              <a:buFont typeface="Arial" panose="020B0604020202020204" pitchFamily="34" charset="0"/>
              <a:buChar char="•"/>
            </a:pPr>
            <a:r>
              <a:rPr lang="da-DK" sz="1200" dirty="0"/>
              <a:t> Betydning for økonomien på arbejdspladsen</a:t>
            </a:r>
          </a:p>
          <a:p>
            <a:pPr marL="171450" indent="-171450">
              <a:lnSpc>
                <a:spcPct val="150000"/>
              </a:lnSpc>
              <a:buFont typeface="Arial" panose="020B0604020202020204" pitchFamily="34" charset="0"/>
              <a:buChar char="•"/>
            </a:pPr>
            <a:r>
              <a:rPr lang="da-DK" sz="1200" dirty="0"/>
              <a:t> Tidligere erfaringer fra samarbejde mellem hel- og deltidsansatte</a:t>
            </a:r>
          </a:p>
          <a:p>
            <a:pPr marL="171450" indent="-171450">
              <a:lnSpc>
                <a:spcPct val="150000"/>
              </a:lnSpc>
              <a:buFont typeface="Arial" panose="020B0604020202020204" pitchFamily="34" charset="0"/>
              <a:buChar char="•"/>
            </a:pPr>
            <a:r>
              <a:rPr lang="da-DK" sz="1200" dirty="0"/>
              <a:t> Tidligere erfaringer med personalereduktioner</a:t>
            </a:r>
          </a:p>
          <a:p>
            <a:pPr marL="171450" indent="-171450">
              <a:lnSpc>
                <a:spcPct val="150000"/>
              </a:lnSpc>
              <a:buFont typeface="Arial" panose="020B0604020202020204" pitchFamily="34" charset="0"/>
              <a:buChar char="•"/>
            </a:pPr>
            <a:r>
              <a:rPr lang="da-DK" sz="1200" dirty="0"/>
              <a:t> Tidligere praksis på arbejdspladsen</a:t>
            </a:r>
          </a:p>
          <a:p>
            <a:pPr marL="171450" indent="-171450">
              <a:lnSpc>
                <a:spcPct val="150000"/>
              </a:lnSpc>
              <a:buFont typeface="Arial" panose="020B0604020202020204" pitchFamily="34" charset="0"/>
              <a:buChar char="•"/>
            </a:pPr>
            <a:r>
              <a:rPr lang="da-DK" sz="1200" dirty="0"/>
              <a:t> Samtidigt afkald på eksisterende muligheder i fx </a:t>
            </a:r>
            <a:r>
              <a:rPr lang="da-DK" sz="1200" dirty="0" err="1"/>
              <a:t>fleksaftaler</a:t>
            </a:r>
            <a:r>
              <a:rPr lang="da-DK" sz="1200" dirty="0"/>
              <a:t>/lokale arbejdstidsaftaler/merarbejde/resultatløn.</a:t>
            </a:r>
          </a:p>
          <a:p>
            <a:pPr marL="171450" indent="-171450">
              <a:lnSpc>
                <a:spcPct val="150000"/>
              </a:lnSpc>
              <a:buFont typeface="Arial" panose="020B0604020202020204" pitchFamily="34" charset="0"/>
              <a:buChar char="•"/>
            </a:pPr>
            <a:r>
              <a:rPr lang="da-DK" sz="1200" dirty="0"/>
              <a:t> Hvilke alternativer er der: Lokale aftaler/normeringer/vikarer/fleksjobber?</a:t>
            </a:r>
          </a:p>
          <a:p>
            <a:pPr marL="171450" indent="-171450">
              <a:lnSpc>
                <a:spcPct val="150000"/>
              </a:lnSpc>
              <a:buFont typeface="Arial" panose="020B0604020202020204" pitchFamily="34" charset="0"/>
              <a:buChar char="•"/>
            </a:pPr>
            <a:r>
              <a:rPr lang="da-DK" sz="1200" baseline="0" dirty="0"/>
              <a:t> Giver udvidet arbejdstid bedre produktivitet og kvalitet i opgaveløsningen?</a:t>
            </a:r>
            <a:endParaRPr lang="da-DK" sz="1200" dirty="0"/>
          </a:p>
          <a:p>
            <a:pPr marL="0" indent="0">
              <a:lnSpc>
                <a:spcPct val="150000"/>
              </a:lnSpc>
              <a:buFontTx/>
              <a:buChar char="•"/>
            </a:pPr>
            <a:endParaRPr lang="da-DK" sz="1200" dirty="0">
              <a:latin typeface="Arial" charset="0"/>
              <a:cs typeface="Arial" charset="0"/>
            </a:endParaRPr>
          </a:p>
          <a:p>
            <a:r>
              <a:rPr lang="da-DK" sz="1200" b="1" dirty="0"/>
              <a:t>Konkrete overvejelser - individuelt</a:t>
            </a:r>
          </a:p>
          <a:p>
            <a:pPr marL="171450" indent="-171450">
              <a:buFont typeface="Arial" panose="020B0604020202020204" pitchFamily="34" charset="0"/>
              <a:buChar char="•"/>
            </a:pPr>
            <a:r>
              <a:rPr lang="da-DK" sz="1200" dirty="0"/>
              <a:t>Balance: Arbejdstid &gt;&lt; Arbejdsmængde</a:t>
            </a:r>
          </a:p>
          <a:p>
            <a:pPr marL="171450" indent="-171450">
              <a:buFont typeface="Arial" panose="020B0604020202020204" pitchFamily="34" charset="0"/>
              <a:buChar char="•"/>
            </a:pPr>
            <a:r>
              <a:rPr lang="da-DK" sz="1200" dirty="0"/>
              <a:t>Balance: Arbejdsliv &gt;&lt; Privatliv</a:t>
            </a:r>
          </a:p>
          <a:p>
            <a:pPr marL="171450" indent="-171450">
              <a:buFont typeface="Arial" panose="020B0604020202020204" pitchFamily="34" charset="0"/>
              <a:buChar char="•"/>
            </a:pPr>
            <a:r>
              <a:rPr lang="da-DK" sz="1200" dirty="0"/>
              <a:t>Reel økonomisk gevinst</a:t>
            </a:r>
          </a:p>
          <a:p>
            <a:pPr marL="171450" indent="-171450">
              <a:buFont typeface="Arial" panose="020B0604020202020204" pitchFamily="34" charset="0"/>
              <a:buChar char="•"/>
            </a:pPr>
            <a:r>
              <a:rPr lang="da-DK" sz="1200" dirty="0"/>
              <a:t>Alternativer –fx merarbejde, fleks</a:t>
            </a:r>
          </a:p>
          <a:p>
            <a:pPr>
              <a:buFontTx/>
              <a:buChar char="•"/>
            </a:pPr>
            <a:endParaRPr lang="da-DK" sz="1200" dirty="0">
              <a:latin typeface="Arial" charset="0"/>
              <a:cs typeface="Arial" charset="0"/>
            </a:endParaRPr>
          </a:p>
          <a:p>
            <a:pPr>
              <a:buNone/>
            </a:pPr>
            <a:r>
              <a:rPr lang="da-DK" sz="1200" b="1" dirty="0"/>
              <a:t>Situationer der eventuelt kan begrunde en plustidsaftale</a:t>
            </a:r>
          </a:p>
          <a:p>
            <a:pPr marL="171450" indent="-171450">
              <a:buFont typeface="Arial" panose="020B0604020202020204" pitchFamily="34" charset="0"/>
              <a:buChar char="•"/>
            </a:pPr>
            <a:r>
              <a:rPr lang="da-DK" sz="1200" dirty="0"/>
              <a:t>Rekrutteringsproblemer:</a:t>
            </a:r>
            <a:r>
              <a:rPr lang="da-DK" sz="1200" baseline="0" dirty="0"/>
              <a:t> </a:t>
            </a:r>
            <a:r>
              <a:rPr lang="da-DK" sz="1200" dirty="0"/>
              <a:t>Hvis man ikke kan tiltrække/rekruttere kvalificerede ansøgere</a:t>
            </a:r>
            <a:r>
              <a:rPr lang="da-DK" sz="1200" baseline="0" dirty="0"/>
              <a:t> </a:t>
            </a:r>
            <a:endParaRPr lang="da-DK" sz="1200" dirty="0"/>
          </a:p>
          <a:p>
            <a:pPr marL="171450" indent="-171450">
              <a:buFont typeface="Arial" panose="020B0604020202020204" pitchFamily="34" charset="0"/>
              <a:buChar char="•"/>
            </a:pPr>
            <a:r>
              <a:rPr lang="da-DK" sz="1200" dirty="0"/>
              <a:t>Tids-/opgavebegrænset periode:</a:t>
            </a:r>
            <a:r>
              <a:rPr lang="da-DK" sz="1200" baseline="0" dirty="0"/>
              <a:t> </a:t>
            </a:r>
            <a:r>
              <a:rPr lang="da-DK" sz="1200" dirty="0"/>
              <a:t>Hvis der ikke er tilstrækkelig ”volumen” i stillingen – fx 15 timer ugentligt over 8</a:t>
            </a:r>
            <a:r>
              <a:rPr lang="da-DK" sz="1200" baseline="0" dirty="0"/>
              <a:t> uger</a:t>
            </a:r>
            <a:r>
              <a:rPr lang="da-DK" sz="1200" dirty="0"/>
              <a:t> – det vil ikke være rentabelt i forhold til introduktion</a:t>
            </a:r>
            <a:r>
              <a:rPr lang="da-DK" sz="1200" baseline="0" dirty="0"/>
              <a:t> af nye medarbejdere</a:t>
            </a:r>
            <a:endParaRPr lang="da-DK" sz="1200" dirty="0"/>
          </a:p>
          <a:p>
            <a:pPr marL="171450" indent="-171450">
              <a:buFont typeface="Arial" panose="020B0604020202020204" pitchFamily="34" charset="0"/>
              <a:buChar char="•"/>
            </a:pPr>
            <a:r>
              <a:rPr lang="da-DK" sz="1200" dirty="0"/>
              <a:t>Kompleksitet i opgaver, der ikke umiddelbart kan overdrages.</a:t>
            </a:r>
          </a:p>
          <a:p>
            <a:pPr>
              <a:buFontTx/>
              <a:buNone/>
            </a:pPr>
            <a:endParaRPr lang="da-DK" dirty="0">
              <a:latin typeface="Arial" charset="0"/>
              <a:cs typeface="Arial" charset="0"/>
            </a:endParaRPr>
          </a:p>
        </p:txBody>
      </p:sp>
      <p:sp>
        <p:nvSpPr>
          <p:cNvPr id="4" name="Pladsholder til diasnummer 3"/>
          <p:cNvSpPr>
            <a:spLocks noGrp="1"/>
          </p:cNvSpPr>
          <p:nvPr>
            <p:ph type="sldNum" sz="quarter" idx="10"/>
          </p:nvPr>
        </p:nvSpPr>
        <p:spPr/>
        <p:txBody>
          <a:bodyPr/>
          <a:lstStyle/>
          <a:p>
            <a:fld id="{C5416DF7-7B2F-474C-B436-3FF0D2FD246C}" type="slidenum">
              <a:rPr lang="da-DK" smtClean="0"/>
              <a:t>5</a:t>
            </a:fld>
            <a:endParaRPr lang="da-DK"/>
          </a:p>
        </p:txBody>
      </p:sp>
    </p:spTree>
    <p:extLst>
      <p:ext uri="{BB962C8B-B14F-4D97-AF65-F5344CB8AC3E}">
        <p14:creationId xmlns:p14="http://schemas.microsoft.com/office/powerpoint/2010/main" val="340807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i="1" baseline="0" dirty="0"/>
              <a:t>NB! Det kan være relevant at drøfte i klubben, om I har </a:t>
            </a:r>
            <a:r>
              <a:rPr lang="da-DK" i="1" baseline="0" dirty="0"/>
              <a:t>funktionsområder, hvor I skal arbejde på at få indgået en decentral arbejdstidsaftale. Nedenfor er udfoldet nogle af de elementer, I </a:t>
            </a:r>
            <a:r>
              <a:rPr lang="da-DK" i="1" baseline="0" dirty="0" err="1"/>
              <a:t>i</a:t>
            </a:r>
            <a:r>
              <a:rPr lang="da-DK" i="1" baseline="0" dirty="0"/>
              <a:t> givet fald skal tage stilling til.</a:t>
            </a:r>
          </a:p>
          <a:p>
            <a:endParaRPr lang="da-DK" b="1" baseline="0" dirty="0"/>
          </a:p>
          <a:p>
            <a:r>
              <a:rPr lang="da-DK" b="1" baseline="0" dirty="0"/>
              <a:t>Normal ugentlig arbejdstid</a:t>
            </a:r>
            <a:endParaRPr lang="da-DK" baseline="0" dirty="0"/>
          </a:p>
          <a:p>
            <a:r>
              <a:rPr lang="da-DK" baseline="0" dirty="0"/>
              <a:t>Det er en konkret vurdering, hvad der ligger inden for normal arbejdstid, men det er som regel: mandag – fredag mellem kl. 08.00 – 17.00</a:t>
            </a:r>
          </a:p>
          <a:p>
            <a:endParaRPr lang="da-DK" baseline="0" dirty="0"/>
          </a:p>
          <a:p>
            <a:r>
              <a:rPr lang="da-DK" b="1" baseline="0" dirty="0"/>
              <a:t>Kriterier for honorering</a:t>
            </a:r>
          </a:p>
          <a:p>
            <a:r>
              <a:rPr lang="da-DK" baseline="0" dirty="0"/>
              <a:t>Som tommelfingerregel kan det være relevant at kigge på, om der skal indgås en decentral arbejdstidsaftale, når der er tale om faste, tilbagevendende begivenheder evt. efter en udarbejdet plan/skema. Det kan både være ugentligt, månedligt eller årligt tilbagevendende. Fx den årlige teaterfestival, som vil fordre, at kommunens kommunikationsmedarbejdere i en periode arbejder uden for normal arbejdstid. Her kunne man fx aftale, at generne ved at arbejde på de skæve tidspunkter samlet set blev kompenseret med et tillæg. </a:t>
            </a:r>
          </a:p>
          <a:p>
            <a:endParaRPr lang="da-DK" baseline="0" dirty="0"/>
          </a:p>
          <a:p>
            <a:r>
              <a:rPr lang="da-DK" b="1" baseline="0" dirty="0"/>
              <a:t>Hvem er omfattet?</a:t>
            </a:r>
          </a:p>
          <a:p>
            <a:r>
              <a:rPr lang="da-DK" baseline="0" dirty="0"/>
              <a:t>Det skal være begivenheden, der definerer, hvem der er omfattet af aftalen, således at det er den samme honorering, uanset hvem der varetager begivenheden. Men det ændrer ikke på, at definitionen af begivenheden kan være meget indsnævrende, så den i praksis kun gælder én bestemt funktion.</a:t>
            </a:r>
          </a:p>
          <a:p>
            <a:endParaRPr lang="da-DK" baseline="0" dirty="0"/>
          </a:p>
          <a:p>
            <a:r>
              <a:rPr lang="da-DK" b="1" baseline="0" dirty="0"/>
              <a:t>Hvad honoreres der for?</a:t>
            </a:r>
          </a:p>
          <a:p>
            <a:r>
              <a:rPr lang="da-DK" baseline="0" dirty="0"/>
              <a:t>Der honoreres for en gene ved den skæve arbejdstid. Ikke for merarbejde og ikke for funktionen eller kvalifikationen. Kun for genen. Vær tydelig herom, så der ikke opstår forkerte forventninger til hverken beløbets størrelse eller til, hvad arbejdsgiver har betalt for – særligt hvis du har forestillet dig, at der også skal ydes et funktionstillæg.</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Det er vigtigt at være opmærksom på, at der skal ligge</a:t>
            </a:r>
            <a:r>
              <a:rPr lang="da-DK" dirty="0"/>
              <a:t> objektive, gennemskuelige og accepterede kriterier til grund for den decentrale arbejdstidsaftale. </a:t>
            </a:r>
            <a:br>
              <a:rPr lang="da-DK" dirty="0"/>
            </a:br>
            <a:endParaRPr lang="da-DK" baseline="0" dirty="0"/>
          </a:p>
          <a:p>
            <a:r>
              <a:rPr lang="da-DK" b="1" baseline="0" dirty="0"/>
              <a:t>Hvordan honoreres der?</a:t>
            </a:r>
          </a:p>
          <a:p>
            <a:r>
              <a:rPr lang="da-DK" baseline="0" dirty="0"/>
              <a:t>Der kan både laves en aftale, som honorerer pr. time eller pr. gang, ligesom der også kan laves en aftale om et fast beløb pr. måned. Hvis man indgår aftale om et fast tillæg, skal man være omhyggelig med at beregne beløbet i forhold til den forventelige belastning.</a:t>
            </a:r>
          </a:p>
          <a:p>
            <a:endParaRPr lang="da-DK" baseline="0" dirty="0"/>
          </a:p>
          <a:p>
            <a:r>
              <a:rPr lang="da-DK" baseline="0" dirty="0"/>
              <a:t>Honoreringen ydes som udgangspunkt i penge, men man kan også indgå aftale om, at kompensationen ydes i form af frihed.</a:t>
            </a:r>
          </a:p>
          <a:p>
            <a:r>
              <a:rPr lang="da-DK" baseline="0" dirty="0"/>
              <a:t>Eksempel: Deltagelse i litteratur-weekend i uge 33 kompenseres med, at der ydes frihed med løn mellem jul og nytår.</a:t>
            </a:r>
          </a:p>
          <a:p>
            <a:endParaRPr lang="da-DK" baseline="0" dirty="0"/>
          </a:p>
          <a:p>
            <a:r>
              <a:rPr lang="da-DK" b="1" u="none" baseline="0" dirty="0"/>
              <a:t>Bemærk ved aftale om vagt</a:t>
            </a:r>
          </a:p>
          <a:p>
            <a:r>
              <a:rPr lang="da-DK" b="0" baseline="0" dirty="0"/>
              <a:t>Vær opmærksom på, at hvis der er tale om tilkaldevagt fra hjemmet, så er der allerede lavet en rammeaftale herom i overenskomstens protokollat 4.</a:t>
            </a:r>
            <a:endParaRPr lang="da-DK" b="1"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6</a:t>
            </a:fld>
            <a:endParaRPr lang="da-DK"/>
          </a:p>
        </p:txBody>
      </p:sp>
    </p:spTree>
    <p:extLst>
      <p:ext uri="{BB962C8B-B14F-4D97-AF65-F5344CB8AC3E}">
        <p14:creationId xmlns:p14="http://schemas.microsoft.com/office/powerpoint/2010/main" val="1925022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pPr>
            <a:r>
              <a:rPr lang="da-DK" i="1" baseline="0" dirty="0"/>
              <a:t>NB! Som TR kan du bruge DM til sparring om konkrete spørgsmål omkring fx arbejdsnorm, normal arbejdstid, strategi m.v. ved de lokale forhandlinger i relation til arbejdstid. </a:t>
            </a:r>
          </a:p>
          <a:p>
            <a:pPr>
              <a:lnSpc>
                <a:spcPct val="150000"/>
              </a:lnSpc>
            </a:pPr>
            <a:endParaRPr lang="da-DK" i="1" baseline="0" dirty="0"/>
          </a:p>
          <a:p>
            <a:pPr>
              <a:lnSpc>
                <a:spcPct val="150000"/>
              </a:lnSpc>
            </a:pPr>
            <a:r>
              <a:rPr lang="da-DK" i="1" baseline="0" dirty="0"/>
              <a:t>Husk også, at DM altid vurderer og viderefører sager om manglende honorering af merarbejde.</a:t>
            </a:r>
          </a:p>
        </p:txBody>
      </p:sp>
      <p:sp>
        <p:nvSpPr>
          <p:cNvPr id="4" name="Pladsholder til diasnummer 3"/>
          <p:cNvSpPr>
            <a:spLocks noGrp="1"/>
          </p:cNvSpPr>
          <p:nvPr>
            <p:ph type="sldNum" sz="quarter" idx="10"/>
          </p:nvPr>
        </p:nvSpPr>
        <p:spPr/>
        <p:txBody>
          <a:bodyPr/>
          <a:lstStyle/>
          <a:p>
            <a:fld id="{C5416DF7-7B2F-474C-B436-3FF0D2FD246C}" type="slidenum">
              <a:rPr lang="da-DK" smtClean="0"/>
              <a:t>7</a:t>
            </a:fld>
            <a:endParaRPr lang="da-DK"/>
          </a:p>
        </p:txBody>
      </p:sp>
    </p:spTree>
    <p:extLst>
      <p:ext uri="{BB962C8B-B14F-4D97-AF65-F5344CB8AC3E}">
        <p14:creationId xmlns:p14="http://schemas.microsoft.com/office/powerpoint/2010/main" val="1796615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pPr>
            <a:r>
              <a:rPr lang="da-DK" i="1" baseline="0" dirty="0"/>
              <a:t>NB! Dette er ikke en udtømmende liste – flere/andre spørgsmål kan være relevante for netop jeres arbejdsplads.</a:t>
            </a:r>
          </a:p>
        </p:txBody>
      </p:sp>
      <p:sp>
        <p:nvSpPr>
          <p:cNvPr id="4" name="Pladsholder til diasnummer 3"/>
          <p:cNvSpPr>
            <a:spLocks noGrp="1"/>
          </p:cNvSpPr>
          <p:nvPr>
            <p:ph type="sldNum" sz="quarter" idx="10"/>
          </p:nvPr>
        </p:nvSpPr>
        <p:spPr/>
        <p:txBody>
          <a:bodyPr/>
          <a:lstStyle/>
          <a:p>
            <a:fld id="{C5416DF7-7B2F-474C-B436-3FF0D2FD246C}" type="slidenum">
              <a:rPr lang="da-DK" smtClean="0"/>
              <a:t>8</a:t>
            </a:fld>
            <a:endParaRPr lang="da-DK"/>
          </a:p>
        </p:txBody>
      </p:sp>
    </p:spTree>
    <p:extLst>
      <p:ext uri="{BB962C8B-B14F-4D97-AF65-F5344CB8AC3E}">
        <p14:creationId xmlns:p14="http://schemas.microsoft.com/office/powerpoint/2010/main" val="2764635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pPr>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9</a:t>
            </a:fld>
            <a:endParaRPr lang="da-DK"/>
          </a:p>
        </p:txBody>
      </p:sp>
    </p:spTree>
    <p:extLst>
      <p:ext uri="{BB962C8B-B14F-4D97-AF65-F5344CB8AC3E}">
        <p14:creationId xmlns:p14="http://schemas.microsoft.com/office/powerpoint/2010/main" val="6062709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Cover">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281D2A-6103-4FE6-96B3-5B8EE4A56D80}"/>
              </a:ext>
            </a:extLst>
          </p:cNvPr>
          <p:cNvSpPr/>
          <p:nvPr userDrawn="1"/>
        </p:nvSpPr>
        <p:spPr bwMode="ltGray">
          <a:xfrm>
            <a:off x="0" y="0"/>
            <a:ext cx="4533900" cy="68768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0" y="2311399"/>
            <a:ext cx="7586663" cy="4565461"/>
          </a:xfrm>
          <a:solidFill>
            <a:schemeClr val="accent2"/>
          </a:solidFill>
        </p:spPr>
        <p:txBody>
          <a:bodyPr lIns="540000" tIns="540000" rIns="540000" bIns="540000" anchor="ctr" anchorCtr="0"/>
          <a:lstStyle>
            <a:lvl1pPr algn="l">
              <a:defRPr sz="4000"/>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E2360411-EA2C-6A45-8D0A-AE894FF2809E}" type="datetime2">
              <a:rPr lang="da-DK" smtClean="0"/>
              <a:t>4. februar 2021</a:t>
            </a:fld>
            <a:endParaRPr lang="da-DK" sz="1100"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a:noFill/>
              </a:defRPr>
            </a:lvl1pPr>
          </a:lstStyle>
          <a:p>
            <a:r>
              <a:rPr lang="da-DK">
                <a:noFill/>
              </a:rPr>
              <a:t>Arbejdstid i kommuner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a:noFill/>
              </a:defRPr>
            </a:lvl1pPr>
          </a:lstStyle>
          <a:p>
            <a:fld id="{23AA811B-2EBD-4900-905E-5BE206449611}" type="slidenum">
              <a:rPr lang="da-DK" smtClean="0"/>
              <a:pPr/>
              <a:t>‹nr.›</a:t>
            </a:fld>
            <a:endParaRPr lang="da-DK" dirty="0"/>
          </a:p>
        </p:txBody>
      </p:sp>
      <p:sp>
        <p:nvSpPr>
          <p:cNvPr id="13" name="Picture Placeholder 12">
            <a:extLst>
              <a:ext uri="{FF2B5EF4-FFF2-40B4-BE49-F238E27FC236}">
                <a16:creationId xmlns:a16="http://schemas.microsoft.com/office/drawing/2014/main" id="{DCBCECA6-A12B-4D48-BD04-8AB4C2DAF052}"/>
              </a:ext>
            </a:extLst>
          </p:cNvPr>
          <p:cNvSpPr>
            <a:spLocks noGrp="1"/>
          </p:cNvSpPr>
          <p:nvPr>
            <p:ph type="pic" sz="quarter" idx="13" hasCustomPrompt="1"/>
          </p:nvPr>
        </p:nvSpPr>
        <p:spPr>
          <a:xfrm>
            <a:off x="4533900" y="0"/>
            <a:ext cx="7658100" cy="6858000"/>
          </a:xfrm>
          <a:custGeom>
            <a:avLst/>
            <a:gdLst>
              <a:gd name="connsiteX0" fmla="*/ 0 w 7658100"/>
              <a:gd name="connsiteY0" fmla="*/ 0 h 6858000"/>
              <a:gd name="connsiteX1" fmla="*/ 7658100 w 7658100"/>
              <a:gd name="connsiteY1" fmla="*/ 0 h 6858000"/>
              <a:gd name="connsiteX2" fmla="*/ 7658100 w 7658100"/>
              <a:gd name="connsiteY2" fmla="*/ 6858000 h 6858000"/>
              <a:gd name="connsiteX3" fmla="*/ 3052605 w 7658100"/>
              <a:gd name="connsiteY3" fmla="*/ 6858000 h 6858000"/>
              <a:gd name="connsiteX4" fmla="*/ 3052605 w 7658100"/>
              <a:gd name="connsiteY4" fmla="*/ 2310835 h 6858000"/>
              <a:gd name="connsiteX5" fmla="*/ 0 w 7658100"/>
              <a:gd name="connsiteY5" fmla="*/ 231083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100" h="6858000">
                <a:moveTo>
                  <a:pt x="0" y="0"/>
                </a:moveTo>
                <a:lnTo>
                  <a:pt x="7658100" y="0"/>
                </a:lnTo>
                <a:lnTo>
                  <a:pt x="7658100" y="6858000"/>
                </a:lnTo>
                <a:lnTo>
                  <a:pt x="3052605" y="6858000"/>
                </a:lnTo>
                <a:lnTo>
                  <a:pt x="3052605" y="2310835"/>
                </a:lnTo>
                <a:lnTo>
                  <a:pt x="0" y="2310835"/>
                </a:lnTo>
                <a:close/>
              </a:path>
            </a:pathLst>
          </a:custGeom>
          <a:solidFill>
            <a:schemeClr val="bg1">
              <a:lumMod val="95000"/>
            </a:schemeClr>
          </a:solidFill>
        </p:spPr>
        <p:txBody>
          <a:bodyPr wrap="square" tIns="72000">
            <a:noAutofit/>
          </a:bodyPr>
          <a:lstStyle>
            <a:lvl1pPr algn="ctr">
              <a:buNone/>
              <a:defRPr sz="1200"/>
            </a:lvl1pPr>
          </a:lstStyle>
          <a:p>
            <a:r>
              <a:rPr lang="da-DK" dirty="0"/>
              <a:t>Klik på ikonet for at tilføje billede</a:t>
            </a:r>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27069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9" y="2080800"/>
            <a:ext cx="7526701"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9232900" y="2084400"/>
            <a:ext cx="2598738" cy="40497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52A981D6-5E41-5146-AA00-A262580D1E48}"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08474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9" y="2080800"/>
            <a:ext cx="4569189"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6275388" y="2084400"/>
            <a:ext cx="5556250" cy="40497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5080B5AD-54F6-1A4B-9241-1CAD427D1F81}"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115644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8" y="2080800"/>
            <a:ext cx="6541200"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6" name="Picture Placeholder 5">
            <a:extLst>
              <a:ext uri="{FF2B5EF4-FFF2-40B4-BE49-F238E27FC236}">
                <a16:creationId xmlns:a16="http://schemas.microsoft.com/office/drawing/2014/main" id="{18C53645-E97D-4EC5-A3B9-9F3D1D18D4DB}"/>
              </a:ext>
            </a:extLst>
          </p:cNvPr>
          <p:cNvSpPr>
            <a:spLocks noGrp="1"/>
          </p:cNvSpPr>
          <p:nvPr>
            <p:ph type="pic" sz="quarter" idx="14" hasCustomPrompt="1"/>
          </p:nvPr>
        </p:nvSpPr>
        <p:spPr>
          <a:xfrm>
            <a:off x="8121600" y="2080800"/>
            <a:ext cx="3344400" cy="4052887"/>
          </a:xfrm>
          <a:solidFill>
            <a:schemeClr val="bg1">
              <a:lumMod val="95000"/>
            </a:schemeClr>
          </a:solidFill>
        </p:spPr>
        <p:txBody>
          <a:bodyPr tIns="72000"/>
          <a:lstStyle>
            <a:lvl1pPr algn="ctr">
              <a:buNone/>
              <a:defRPr sz="1400"/>
            </a:lvl1pPr>
          </a:lstStyle>
          <a:p>
            <a:r>
              <a:rPr lang="da-DK" dirty="0"/>
              <a:t>Klik på ikonet for at tilføje billede</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E3AAEF69-7DF0-1C41-B001-C16FFCFBD01A}"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89863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8" y="2080800"/>
            <a:ext cx="5547600"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6275388" y="2084400"/>
            <a:ext cx="2606400" cy="40392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6" name="Content Placeholder 5">
            <a:extLst>
              <a:ext uri="{FF2B5EF4-FFF2-40B4-BE49-F238E27FC236}">
                <a16:creationId xmlns:a16="http://schemas.microsoft.com/office/drawing/2014/main" id="{5CEE0A99-CA3B-459F-96C9-96E52727F6B1}"/>
              </a:ext>
            </a:extLst>
          </p:cNvPr>
          <p:cNvSpPr>
            <a:spLocks noGrp="1"/>
          </p:cNvSpPr>
          <p:nvPr>
            <p:ph sz="quarter" idx="15" hasCustomPrompt="1"/>
          </p:nvPr>
        </p:nvSpPr>
        <p:spPr>
          <a:xfrm>
            <a:off x="9232900" y="2095200"/>
            <a:ext cx="2606400" cy="40392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0B4057F4-5497-3345-8EBB-205EE521CDD0}"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611003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bwMode="ltGray">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10" name="Rectangle 9">
            <a:extLst>
              <a:ext uri="{FF2B5EF4-FFF2-40B4-BE49-F238E27FC236}">
                <a16:creationId xmlns:a16="http://schemas.microsoft.com/office/drawing/2014/main" id="{387492CE-ED5A-40E9-82FB-0D8950A47307}"/>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4000"/>
            </a:lvl1pPr>
          </a:lstStyle>
          <a:p>
            <a:r>
              <a:rPr lang="da-DK" noProof="0" dirty="0"/>
              <a:t>Klik for at tilføje tekst</a:t>
            </a:r>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4000" kern="1200" smtClean="0">
                <a:solidFill>
                  <a:schemeClr val="tx1"/>
                </a:solidFill>
                <a:latin typeface="+mj-lt"/>
                <a:ea typeface="+mj-ea"/>
                <a:cs typeface="+mj-cs"/>
              </a:defRPr>
            </a:lvl1pPr>
          </a:lstStyle>
          <a:p>
            <a:pPr lvl="0"/>
            <a:r>
              <a:rPr lang="da-DK"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A3C49FF5-0E36-2341-8B4D-DB982BA038BB}"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pic>
        <p:nvPicPr>
          <p:cNvPr id="6" name="Graphic 5">
            <a:extLst>
              <a:ext uri="{FF2B5EF4-FFF2-40B4-BE49-F238E27FC236}">
                <a16:creationId xmlns:a16="http://schemas.microsoft.com/office/drawing/2014/main" id="{8AA1EA1E-B1FC-4C29-9DD1-01C48B07494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78388303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a:xfrm>
            <a:off x="0" y="0"/>
            <a:ext cx="609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10" name="Rectangle 9">
            <a:extLst>
              <a:ext uri="{FF2B5EF4-FFF2-40B4-BE49-F238E27FC236}">
                <a16:creationId xmlns:a16="http://schemas.microsoft.com/office/drawing/2014/main" id="{387492CE-ED5A-40E9-82FB-0D8950A47307}"/>
              </a:ext>
            </a:extLst>
          </p:cNvPr>
          <p:cNvSpPr/>
          <p:nvPr userDrawn="1"/>
        </p:nvSpPr>
        <p:spPr bwMode="ltGray">
          <a:xfrm>
            <a:off x="609600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8000">
                <a:solidFill>
                  <a:schemeClr val="accent1"/>
                </a:solidFill>
              </a:defRPr>
            </a:lvl1pPr>
          </a:lstStyle>
          <a:p>
            <a:r>
              <a:rPr lang="da-DK" noProof="0" dirty="0"/>
              <a:t>Klik for at tilføje tekst</a:t>
            </a:r>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8000" kern="1200" smtClean="0">
                <a:solidFill>
                  <a:schemeClr val="accent1"/>
                </a:solidFill>
                <a:latin typeface="+mj-lt"/>
                <a:ea typeface="+mj-ea"/>
                <a:cs typeface="+mj-cs"/>
              </a:defRPr>
            </a:lvl1pPr>
          </a:lstStyle>
          <a:p>
            <a:pPr lvl="0"/>
            <a:r>
              <a:rPr lang="da-DK"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1"/>
                </a:solidFill>
              </a:defRPr>
            </a:lvl1pPr>
          </a:lstStyle>
          <a:p>
            <a:fld id="{0F99DAD7-2882-B340-8730-72A4108719AE}"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1"/>
                </a:solidFill>
              </a:defRPr>
            </a:lvl1pPr>
          </a:lstStyle>
          <a:p>
            <a:r>
              <a:rPr lang="da-DK">
                <a:solidFill>
                  <a:schemeClr val="accent1"/>
                </a:solidFill>
              </a:rPr>
              <a:t>Arbejdstid i kommuner - ret og pligt</a:t>
            </a:r>
            <a:endParaRPr lang="da-DK" dirty="0">
              <a:solidFill>
                <a:schemeClr val="accent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1"/>
                </a:solidFill>
              </a:defRPr>
            </a:lvl1pPr>
          </a:lstStyle>
          <a:p>
            <a:fld id="{23AA811B-2EBD-4900-905E-5BE206449611}" type="slidenum">
              <a:rPr lang="da-DK" smtClean="0"/>
              <a:pPr/>
              <a:t>‹nr.›</a:t>
            </a:fld>
            <a:endParaRPr lang="da-DK" dirty="0"/>
          </a:p>
        </p:txBody>
      </p:sp>
      <p:pic>
        <p:nvPicPr>
          <p:cNvPr id="3" name="Graphic 2">
            <a:extLst>
              <a:ext uri="{FF2B5EF4-FFF2-40B4-BE49-F238E27FC236}">
                <a16:creationId xmlns:a16="http://schemas.microsoft.com/office/drawing/2014/main" id="{A64EBBD6-D964-456C-8830-5507110410E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333977417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bg1"/>
              </a:solidFill>
            </a:endParaRPr>
          </a:p>
        </p:txBody>
      </p:sp>
      <p:sp>
        <p:nvSpPr>
          <p:cNvPr id="10" name="Rectangle 9">
            <a:extLst>
              <a:ext uri="{FF2B5EF4-FFF2-40B4-BE49-F238E27FC236}">
                <a16:creationId xmlns:a16="http://schemas.microsoft.com/office/drawing/2014/main" id="{387492CE-ED5A-40E9-82FB-0D8950A47307}"/>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bg1"/>
              </a:solidFill>
            </a:endParaRPr>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8000">
                <a:solidFill>
                  <a:schemeClr val="bg1"/>
                </a:solidFill>
              </a:defRPr>
            </a:lvl1pPr>
          </a:lstStyle>
          <a:p>
            <a:r>
              <a:rPr lang="da-DK" noProof="0"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bg1"/>
                </a:solidFill>
              </a:defRPr>
            </a:lvl1pPr>
          </a:lstStyle>
          <a:p>
            <a:fld id="{657470E7-BBF6-B64D-94F8-20E4828A4D75}"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bg1"/>
                </a:solidFill>
              </a:defRPr>
            </a:lvl1p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bg1"/>
                </a:solidFill>
              </a:defRPr>
            </a:lvl1pPr>
          </a:lstStyle>
          <a:p>
            <a:fld id="{23AA811B-2EBD-4900-905E-5BE206449611}" type="slidenum">
              <a:rPr lang="da-DK" smtClean="0"/>
              <a:pPr/>
              <a:t>‹nr.›</a:t>
            </a:fld>
            <a:endParaRPr lang="da-DK" dirty="0"/>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8000" kern="1200" smtClean="0">
                <a:solidFill>
                  <a:schemeClr val="bg1"/>
                </a:solidFill>
                <a:latin typeface="+mj-lt"/>
                <a:ea typeface="+mj-ea"/>
                <a:cs typeface="+mj-cs"/>
              </a:defRPr>
            </a:lvl1pPr>
          </a:lstStyle>
          <a:p>
            <a:pPr lvl="0"/>
            <a:r>
              <a:rPr lang="da-DK" dirty="0"/>
              <a:t>Klik for at tilføje tekst</a:t>
            </a:r>
          </a:p>
        </p:txBody>
      </p:sp>
      <p:pic>
        <p:nvPicPr>
          <p:cNvPr id="3" name="Logo">
            <a:extLst>
              <a:ext uri="{FF2B5EF4-FFF2-40B4-BE49-F238E27FC236}">
                <a16:creationId xmlns:a16="http://schemas.microsoft.com/office/drawing/2014/main" id="{7B17BB56-EDA6-4715-850C-617B8EECEE0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427121634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title" hasCustomPrompt="1"/>
          </p:nvPr>
        </p:nvSpPr>
        <p:spPr>
          <a:xfrm>
            <a:off x="1346400" y="1647824"/>
            <a:ext cx="9504000" cy="720000"/>
          </a:xfrm>
        </p:spPr>
        <p:txBody>
          <a:bodyPr anchor="t" anchorCtr="0"/>
          <a:lstStyle>
            <a:lvl1pPr algn="ctr">
              <a:defRPr sz="2800">
                <a:solidFill>
                  <a:schemeClr val="tx1"/>
                </a:solidFill>
              </a:defRPr>
            </a:lvl1pPr>
          </a:lstStyle>
          <a:p>
            <a:r>
              <a:rPr lang="da-DK" noProof="0" dirty="0"/>
              <a:t>Klik for at tilføje citat titel</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tx1"/>
                </a:solidFill>
              </a:defRPr>
            </a:lvl1pPr>
          </a:lstStyle>
          <a:p>
            <a:fld id="{4DE68E46-5507-AB43-834E-228E54B1FC17}"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tx1"/>
                </a:solidFill>
              </a:defRPr>
            </a:lvl1pPr>
          </a:lstStyle>
          <a:p>
            <a:r>
              <a:rPr lang="da-DK">
                <a:solidFill>
                  <a:schemeClr val="tx1"/>
                </a:solidFill>
              </a:rPr>
              <a:t>Arbejdstid i kommuner - ret og pligt</a:t>
            </a:r>
            <a:endParaRPr lang="da-DK" dirty="0">
              <a:solidFill>
                <a:schemeClr val="tx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da-DK" smtClean="0"/>
              <a:pPr/>
              <a:t>‹nr.›</a:t>
            </a:fld>
            <a:endParaRPr lang="da-DK" dirty="0"/>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1344613" y="2367824"/>
            <a:ext cx="9501187" cy="3257999"/>
          </a:xfrm>
        </p:spPr>
        <p:txBody>
          <a:bodyPr anchor="t"/>
          <a:lstStyle>
            <a:lvl1pPr marL="0" indent="0" algn="ctr">
              <a:buFont typeface="Arial" panose="020B0604020202020204" pitchFamily="34" charset="0"/>
              <a:buChar char="​"/>
              <a:defRPr lang="en-US" sz="6000" kern="1200" smtClean="0">
                <a:solidFill>
                  <a:schemeClr val="tx1"/>
                </a:solidFill>
                <a:latin typeface="+mj-lt"/>
                <a:ea typeface="+mj-ea"/>
                <a:cs typeface="+mj-cs"/>
              </a:defRPr>
            </a:lvl1pPr>
            <a:lvl2pPr marL="0" indent="0" algn="ctr">
              <a:spcBef>
                <a:spcPts val="600"/>
              </a:spcBef>
              <a:buFont typeface="Arial" panose="020B0604020202020204" pitchFamily="34" charset="0"/>
              <a:buChar char="​"/>
              <a:defRPr sz="1000" b="1">
                <a:latin typeface="+mj-lt"/>
              </a:defRPr>
            </a:lvl2pPr>
            <a:lvl3pPr>
              <a:defRPr lang="en-US" sz="6000" kern="1200" dirty="0" smtClean="0">
                <a:solidFill>
                  <a:schemeClr val="tx1"/>
                </a:solidFill>
                <a:latin typeface="+mj-lt"/>
                <a:ea typeface="+mj-ea"/>
                <a:cs typeface="+mj-cs"/>
              </a:defRPr>
            </a:lvl3pPr>
            <a:lvl4pPr>
              <a:defRPr lang="en-US" sz="1000" b="1" kern="1200" dirty="0">
                <a:solidFill>
                  <a:schemeClr val="tx1"/>
                </a:solidFill>
                <a:latin typeface="+mj-lt"/>
                <a:ea typeface="+mn-ea"/>
                <a:cs typeface="+mn-cs"/>
              </a:defRPr>
            </a:lvl4pPr>
          </a:lstStyle>
          <a:p>
            <a:pPr lvl="0"/>
            <a:r>
              <a:rPr lang="da-DK" dirty="0"/>
              <a:t>Klik for at tilføje citat, </a:t>
            </a:r>
          </a:p>
        </p:txBody>
      </p:sp>
      <p:pic>
        <p:nvPicPr>
          <p:cNvPr id="5" name="Graphic 4">
            <a:extLst>
              <a:ext uri="{FF2B5EF4-FFF2-40B4-BE49-F238E27FC236}">
                <a16:creationId xmlns:a16="http://schemas.microsoft.com/office/drawing/2014/main" id="{51A09545-FE22-484B-8CC3-FFD082A3C5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11" name="Text Placeholder 10">
            <a:extLst>
              <a:ext uri="{FF2B5EF4-FFF2-40B4-BE49-F238E27FC236}">
                <a16:creationId xmlns:a16="http://schemas.microsoft.com/office/drawing/2014/main" id="{67E462C2-5642-4259-9121-3B9AF65D800E}"/>
              </a:ext>
            </a:extLst>
          </p:cNvPr>
          <p:cNvSpPr>
            <a:spLocks noGrp="1"/>
          </p:cNvSpPr>
          <p:nvPr>
            <p:ph type="body" sz="quarter" idx="14" hasCustomPrompt="1"/>
          </p:nvPr>
        </p:nvSpPr>
        <p:spPr>
          <a:xfrm>
            <a:off x="1341438" y="5204624"/>
            <a:ext cx="9504362" cy="421200"/>
          </a:xfrm>
        </p:spPr>
        <p:txBody>
          <a:bodyPr anchor="b"/>
          <a:lstStyle>
            <a:lvl1pPr algn="ctr">
              <a:buNone/>
              <a:defRPr sz="1000" b="1">
                <a:latin typeface="+mj-lt"/>
              </a:defRPr>
            </a:lvl1pPr>
          </a:lstStyle>
          <a:p>
            <a:pPr lvl="0"/>
            <a:r>
              <a:rPr lang="da-DK" dirty="0"/>
              <a:t>Tilføj navn</a:t>
            </a:r>
          </a:p>
        </p:txBody>
      </p:sp>
    </p:spTree>
    <p:extLst>
      <p:ext uri="{BB962C8B-B14F-4D97-AF65-F5344CB8AC3E}">
        <p14:creationId xmlns:p14="http://schemas.microsoft.com/office/powerpoint/2010/main" val="144978249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tro">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5"/>
              </a:solidFill>
            </a:endParaRPr>
          </a:p>
        </p:txBody>
      </p:sp>
      <p:sp>
        <p:nvSpPr>
          <p:cNvPr id="2" name="Title 1"/>
          <p:cNvSpPr>
            <a:spLocks noGrp="1"/>
          </p:cNvSpPr>
          <p:nvPr>
            <p:ph type="title" hasCustomPrompt="1"/>
          </p:nvPr>
        </p:nvSpPr>
        <p:spPr>
          <a:xfrm>
            <a:off x="360000" y="2404800"/>
            <a:ext cx="11471638" cy="2160000"/>
          </a:xfrm>
        </p:spPr>
        <p:txBody>
          <a:bodyPr anchor="t" anchorCtr="0"/>
          <a:lstStyle>
            <a:lvl1pPr algn="r">
              <a:defRPr sz="19900">
                <a:solidFill>
                  <a:schemeClr val="accent5"/>
                </a:solidFill>
              </a:defRPr>
            </a:lvl1pPr>
          </a:lstStyle>
          <a:p>
            <a:r>
              <a:rPr lang="da-DK" noProof="0" dirty="0"/>
              <a:t>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5"/>
                </a:solidFill>
              </a:defRPr>
            </a:lvl1pPr>
          </a:lstStyle>
          <a:p>
            <a:fld id="{68578BD9-4C53-AD4A-AA02-3B607BE75439}"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5"/>
                </a:solidFill>
              </a:defRPr>
            </a:lvl1pPr>
          </a:lstStyle>
          <a:p>
            <a:r>
              <a:rPr lang="da-DK">
                <a:solidFill>
                  <a:schemeClr val="accent5"/>
                </a:solidFill>
              </a:rPr>
              <a:t>Arbejdstid i kommuner - ret og pligt</a:t>
            </a:r>
            <a:endParaRPr lang="da-DK" dirty="0">
              <a:solidFill>
                <a:schemeClr val="accent5"/>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5"/>
                </a:solidFill>
              </a:defRPr>
            </a:lvl1pPr>
          </a:lstStyle>
          <a:p>
            <a:fld id="{23AA811B-2EBD-4900-905E-5BE206449611}" type="slidenum">
              <a:rPr lang="da-DK" smtClean="0"/>
              <a:pPr/>
              <a:t>‹nr.›</a:t>
            </a:fld>
            <a:endParaRPr lang="da-DK" dirty="0"/>
          </a:p>
        </p:txBody>
      </p:sp>
      <p:pic>
        <p:nvPicPr>
          <p:cNvPr id="4" name="Logo">
            <a:extLst>
              <a:ext uri="{FF2B5EF4-FFF2-40B4-BE49-F238E27FC236}">
                <a16:creationId xmlns:a16="http://schemas.microsoft.com/office/drawing/2014/main" id="{A318BE7F-2D76-4ADC-A579-89F5C0E148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3104662544"/>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ro">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2" name="Title 1"/>
          <p:cNvSpPr>
            <a:spLocks noGrp="1"/>
          </p:cNvSpPr>
          <p:nvPr>
            <p:ph type="title" hasCustomPrompt="1"/>
          </p:nvPr>
        </p:nvSpPr>
        <p:spPr>
          <a:xfrm>
            <a:off x="360000" y="2404800"/>
            <a:ext cx="11468874" cy="2160000"/>
          </a:xfrm>
        </p:spPr>
        <p:txBody>
          <a:bodyPr anchor="t" anchorCtr="0"/>
          <a:lstStyle>
            <a:lvl1pPr algn="l">
              <a:defRPr sz="19900">
                <a:solidFill>
                  <a:schemeClr val="accent1"/>
                </a:solidFill>
              </a:defRPr>
            </a:lvl1pPr>
          </a:lstStyle>
          <a:p>
            <a:r>
              <a:rPr lang="da-DK" noProof="0" dirty="0"/>
              <a:t>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1"/>
                </a:solidFill>
              </a:defRPr>
            </a:lvl1pPr>
          </a:lstStyle>
          <a:p>
            <a:fld id="{DF14FE9E-72AF-3A40-A17E-7D250C52EB7E}"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1"/>
                </a:solidFill>
              </a:defRPr>
            </a:lvl1pPr>
          </a:lstStyle>
          <a:p>
            <a:r>
              <a:rPr lang="da-DK">
                <a:solidFill>
                  <a:schemeClr val="accent1"/>
                </a:solidFill>
              </a:rPr>
              <a:t>Arbejdstid i kommuner - ret og pligt</a:t>
            </a:r>
            <a:endParaRPr lang="da-DK" dirty="0">
              <a:solidFill>
                <a:schemeClr val="accent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1"/>
                </a:solidFill>
              </a:defRPr>
            </a:lvl1pPr>
          </a:lstStyle>
          <a:p>
            <a:fld id="{23AA811B-2EBD-4900-905E-5BE206449611}" type="slidenum">
              <a:rPr lang="da-DK" smtClean="0"/>
              <a:pPr/>
              <a:t>‹nr.›</a:t>
            </a:fld>
            <a:endParaRPr lang="da-DK" dirty="0"/>
          </a:p>
        </p:txBody>
      </p:sp>
      <p:pic>
        <p:nvPicPr>
          <p:cNvPr id="4" name="Logo">
            <a:extLst>
              <a:ext uri="{FF2B5EF4-FFF2-40B4-BE49-F238E27FC236}">
                <a16:creationId xmlns:a16="http://schemas.microsoft.com/office/drawing/2014/main" id="{989FE538-7768-4465-9681-7A35D498457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12660815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Cover">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281D2A-6103-4FE6-96B3-5B8EE4A56D80}"/>
              </a:ext>
            </a:extLst>
          </p:cNvPr>
          <p:cNvSpPr/>
          <p:nvPr userDrawn="1"/>
        </p:nvSpPr>
        <p:spPr>
          <a:xfrm>
            <a:off x="0" y="0"/>
            <a:ext cx="4533900" cy="6876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bwMode="ltGray">
          <a:xfrm>
            <a:off x="0" y="2311399"/>
            <a:ext cx="7586663" cy="4565461"/>
          </a:xfrm>
          <a:solidFill>
            <a:schemeClr val="accent3"/>
          </a:solidFill>
        </p:spPr>
        <p:txBody>
          <a:bodyPr lIns="540000" tIns="540000" rIns="540000" bIns="540000" anchor="ctr" anchorCtr="0"/>
          <a:lstStyle>
            <a:lvl1pPr algn="l">
              <a:defRPr sz="4000">
                <a:solidFill>
                  <a:schemeClr val="bg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bg1"/>
                </a:solidFill>
              </a:defRPr>
            </a:lvl1pPr>
          </a:lstStyle>
          <a:p>
            <a:fld id="{11735B49-3F37-8F42-B878-3E90D7B4DC7F}" type="datetime2">
              <a:rPr lang="da-DK" smtClean="0"/>
              <a:t>4. februar 2021</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a:noFill/>
              </a:defRPr>
            </a:lvl1pPr>
          </a:lstStyle>
          <a:p>
            <a:r>
              <a:rPr lang="da-DK">
                <a:noFill/>
              </a:rPr>
              <a:t>Arbejdstid i kommuner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a:noFill/>
              </a:defRPr>
            </a:lvl1pPr>
          </a:lstStyle>
          <a:p>
            <a:fld id="{23AA811B-2EBD-4900-905E-5BE206449611}" type="slidenum">
              <a:rPr lang="da-DK" smtClean="0"/>
              <a:pPr/>
              <a:t>‹nr.›</a:t>
            </a:fld>
            <a:endParaRPr lang="da-DK" dirty="0"/>
          </a:p>
        </p:txBody>
      </p:sp>
      <p:sp>
        <p:nvSpPr>
          <p:cNvPr id="13" name="Picture Placeholder 12">
            <a:extLst>
              <a:ext uri="{FF2B5EF4-FFF2-40B4-BE49-F238E27FC236}">
                <a16:creationId xmlns:a16="http://schemas.microsoft.com/office/drawing/2014/main" id="{DCBCECA6-A12B-4D48-BD04-8AB4C2DAF052}"/>
              </a:ext>
            </a:extLst>
          </p:cNvPr>
          <p:cNvSpPr>
            <a:spLocks noGrp="1"/>
          </p:cNvSpPr>
          <p:nvPr>
            <p:ph type="pic" sz="quarter" idx="13" hasCustomPrompt="1"/>
          </p:nvPr>
        </p:nvSpPr>
        <p:spPr>
          <a:xfrm>
            <a:off x="4533900" y="0"/>
            <a:ext cx="7658100" cy="6858000"/>
          </a:xfrm>
          <a:custGeom>
            <a:avLst/>
            <a:gdLst>
              <a:gd name="connsiteX0" fmla="*/ 0 w 7658100"/>
              <a:gd name="connsiteY0" fmla="*/ 0 h 6858000"/>
              <a:gd name="connsiteX1" fmla="*/ 7658100 w 7658100"/>
              <a:gd name="connsiteY1" fmla="*/ 0 h 6858000"/>
              <a:gd name="connsiteX2" fmla="*/ 7658100 w 7658100"/>
              <a:gd name="connsiteY2" fmla="*/ 6858000 h 6858000"/>
              <a:gd name="connsiteX3" fmla="*/ 3052605 w 7658100"/>
              <a:gd name="connsiteY3" fmla="*/ 6858000 h 6858000"/>
              <a:gd name="connsiteX4" fmla="*/ 3052605 w 7658100"/>
              <a:gd name="connsiteY4" fmla="*/ 2310835 h 6858000"/>
              <a:gd name="connsiteX5" fmla="*/ 0 w 7658100"/>
              <a:gd name="connsiteY5" fmla="*/ 231083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100" h="6858000">
                <a:moveTo>
                  <a:pt x="0" y="0"/>
                </a:moveTo>
                <a:lnTo>
                  <a:pt x="7658100" y="0"/>
                </a:lnTo>
                <a:lnTo>
                  <a:pt x="7658100" y="6858000"/>
                </a:lnTo>
                <a:lnTo>
                  <a:pt x="3052605" y="6858000"/>
                </a:lnTo>
                <a:lnTo>
                  <a:pt x="3052605" y="2310835"/>
                </a:lnTo>
                <a:lnTo>
                  <a:pt x="0" y="2310835"/>
                </a:lnTo>
                <a:close/>
              </a:path>
            </a:pathLst>
          </a:custGeom>
          <a:solidFill>
            <a:schemeClr val="bg1">
              <a:lumMod val="95000"/>
            </a:schemeClr>
          </a:solidFill>
        </p:spPr>
        <p:txBody>
          <a:bodyPr wrap="square" tIns="72000">
            <a:noAutofit/>
          </a:bodyPr>
          <a:lstStyle>
            <a:lvl1pPr algn="ctr">
              <a:buNone/>
              <a:defRPr sz="1200"/>
            </a:lvl1pPr>
          </a:lstStyle>
          <a:p>
            <a:r>
              <a:rPr lang="da-DK" dirty="0"/>
              <a:t>Klik på ikonet for at tilføje billede</a:t>
            </a:r>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1882448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tilføje titel</a:t>
            </a:r>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p:txBody>
          <a:bodyPr/>
          <a:lstStyle/>
          <a:p>
            <a:fld id="{A002C1A6-A681-4846-BFB4-A1C8AF80AAAB}" type="datetime2">
              <a:rPr lang="da-DK" smtClean="0"/>
              <a:t>4. februar 2021</a:t>
            </a:fld>
            <a:endParaRPr lang="da-DK"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p:txBody>
          <a:bodyPr/>
          <a:lstStyle/>
          <a:p>
            <a:r>
              <a:rPr lang="da-DK"/>
              <a:t>Arbejdstid i kommuner - ret og pligt</a:t>
            </a:r>
            <a:endParaRPr lang="da-DK"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4508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518F144-C552-47DE-B37E-F764CB8D02BC}"/>
              </a:ext>
            </a:extLst>
          </p:cNvPr>
          <p:cNvSpPr>
            <a:spLocks noGrp="1"/>
          </p:cNvSpPr>
          <p:nvPr>
            <p:ph type="dt" sz="half" idx="10"/>
          </p:nvPr>
        </p:nvSpPr>
        <p:spPr/>
        <p:txBody>
          <a:bodyPr/>
          <a:lstStyle/>
          <a:p>
            <a:fld id="{7B9B2747-8F47-8041-8C92-3B4E54C26905}" type="datetime2">
              <a:rPr lang="da-DK" smtClean="0"/>
              <a:t>4. februar 2021</a:t>
            </a:fld>
            <a:endParaRPr lang="da-DK" dirty="0"/>
          </a:p>
        </p:txBody>
      </p:sp>
      <p:sp>
        <p:nvSpPr>
          <p:cNvPr id="6" name="Footer Placeholder 5">
            <a:extLst>
              <a:ext uri="{FF2B5EF4-FFF2-40B4-BE49-F238E27FC236}">
                <a16:creationId xmlns:a16="http://schemas.microsoft.com/office/drawing/2014/main" id="{8959BE18-6820-417E-88D1-C143F846218B}"/>
              </a:ext>
            </a:extLst>
          </p:cNvPr>
          <p:cNvSpPr>
            <a:spLocks noGrp="1"/>
          </p:cNvSpPr>
          <p:nvPr>
            <p:ph type="ftr" sz="quarter" idx="11"/>
          </p:nvPr>
        </p:nvSpPr>
        <p:spPr/>
        <p:txBody>
          <a:bodyPr/>
          <a:lstStyle/>
          <a:p>
            <a:r>
              <a:rPr lang="da-DK"/>
              <a:t>Arbejdstid i kommuner - ret og pligt</a:t>
            </a:r>
            <a:endParaRPr lang="da-DK" dirty="0"/>
          </a:p>
        </p:txBody>
      </p:sp>
      <p:sp>
        <p:nvSpPr>
          <p:cNvPr id="7" name="Slide Number Placeholder 6">
            <a:extLst>
              <a:ext uri="{FF2B5EF4-FFF2-40B4-BE49-F238E27FC236}">
                <a16:creationId xmlns:a16="http://schemas.microsoft.com/office/drawing/2014/main" id="{F8EC8840-13BA-406D-AE15-E96701F6DEC6}"/>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2843948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9" name="Fast overskrift"/>
          <p:cNvSpPr txBox="1"/>
          <p:nvPr userDrawn="1"/>
        </p:nvSpPr>
        <p:spPr>
          <a:xfrm>
            <a:off x="358776" y="448713"/>
            <a:ext cx="11290298" cy="650171"/>
          </a:xfrm>
          <a:prstGeom prst="rect">
            <a:avLst/>
          </a:prstGeom>
          <a:noFill/>
        </p:spPr>
        <p:txBody>
          <a:bodyPr wrap="square" lIns="0" tIns="0" rIns="0" bIns="0" rtlCol="0" anchor="t" anchorCtr="0">
            <a:noAutofit/>
          </a:bodyPr>
          <a:lstStyle/>
          <a:p>
            <a:r>
              <a:rPr lang="da-DK" sz="3200" b="0" noProof="1">
                <a:solidFill>
                  <a:schemeClr val="tx1"/>
                </a:solidFill>
                <a:latin typeface="+mj-lt"/>
                <a:cs typeface="Arial" panose="020B0604020202020204" pitchFamily="34" charset="0"/>
              </a:rPr>
              <a:t>TIPS &amp; TRICKS - DIN BRUGERGUIDE</a:t>
            </a:r>
          </a:p>
        </p:txBody>
      </p:sp>
      <p:sp>
        <p:nvSpPr>
          <p:cNvPr id="27" name="Text Box 2">
            <a:extLst>
              <a:ext uri="{FF2B5EF4-FFF2-40B4-BE49-F238E27FC236}">
                <a16:creationId xmlns:a16="http://schemas.microsoft.com/office/drawing/2014/main" id="{1E86B7E7-F87D-4375-BAE3-34A81C5D0F8B}"/>
              </a:ext>
            </a:extLst>
          </p:cNvPr>
          <p:cNvSpPr txBox="1">
            <a:spLocks noChangeArrowheads="1"/>
          </p:cNvSpPr>
          <p:nvPr userDrawn="1"/>
        </p:nvSpPr>
        <p:spPr bwMode="auto">
          <a:xfrm>
            <a:off x="358776" y="1614980"/>
            <a:ext cx="2448910" cy="404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det næste</a:t>
            </a:r>
          </a:p>
          <a:p>
            <a:pPr eaLnBrk="1" hangingPunct="1">
              <a:spcAft>
                <a:spcPts val="6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br>
              <a:rPr lang="da-DK" altLang="da-DK" sz="900" b="0" noProof="1">
                <a:solidFill>
                  <a:schemeClr val="tx1"/>
                </a:solidFill>
                <a:latin typeface="+mn-lt"/>
                <a:cs typeface="Arial" panose="020B0604020202020204" pitchFamily="34" charset="0"/>
              </a:rPr>
            </a:b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p>
          <a:p>
            <a:pPr marL="0" marR="0" lvl="0" indent="0" algn="l" defTabSz="914400" rtl="0" eaLnBrk="1" fontAlgn="auto" latinLnBrk="0" hangingPunct="1">
              <a:lnSpc>
                <a:spcPct val="100000"/>
              </a:lnSpc>
              <a:spcBef>
                <a:spcPts val="0"/>
              </a:spcBef>
              <a:spcAft>
                <a:spcPts val="600"/>
              </a:spcAft>
              <a:buClrTx/>
              <a:buSzTx/>
              <a:buFontTx/>
              <a:buNone/>
              <a:tabLst/>
              <a:defRPr/>
            </a:pPr>
            <a:br>
              <a:rPr lang="da-DK" altLang="da-DK" sz="1600" b="1" noProof="1">
                <a:solidFill>
                  <a:schemeClr val="tx1"/>
                </a:solidFill>
                <a:latin typeface="+mn-lt"/>
                <a:cs typeface="Arial" panose="020B0604020202020204" pitchFamily="34" charset="0"/>
              </a:rPr>
            </a:br>
            <a:r>
              <a:rPr lang="da-DK" sz="1600" dirty="0">
                <a:latin typeface="+mn-lt"/>
                <a:cs typeface="Arial" panose="020B0604020202020204" pitchFamily="34" charset="0"/>
              </a:rPr>
              <a:t>SLIDES &amp; LAYOUTS</a:t>
            </a:r>
            <a:br>
              <a:rPr lang="da-DK" altLang="da-DK" sz="1600" b="1" noProof="1">
                <a:solidFill>
                  <a:schemeClr val="tx1"/>
                </a:solidFill>
                <a:latin typeface="+mn-lt"/>
                <a:cs typeface="Arial" panose="020B0604020202020204" pitchFamily="34" charset="0"/>
              </a:rPr>
            </a:br>
            <a:br>
              <a:rPr lang="da-DK" altLang="da-DK" sz="900" b="1"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br>
              <a:rPr lang="da-DK" altLang="da-DK" sz="900" b="0" noProof="1">
                <a:solidFill>
                  <a:schemeClr val="tx1"/>
                </a:solidFill>
                <a:latin typeface="+mn-lt"/>
                <a:cs typeface="Arial" panose="020B0604020202020204" pitchFamily="34" charset="0"/>
              </a:rPr>
            </a:br>
            <a:br>
              <a:rPr lang="da-DK" altLang="da-DK" sz="900" b="0"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a:t>
            </a:r>
            <a:br>
              <a:rPr lang="da-DK" altLang="da-DK" sz="900" b="0" baseline="0" noProof="1">
                <a:solidFill>
                  <a:schemeClr val="tx1"/>
                </a:solidFill>
                <a:latin typeface="+mn-lt"/>
                <a:cs typeface="Arial" panose="020B0604020202020204" pitchFamily="34" charset="0"/>
              </a:rPr>
            </a:br>
            <a:r>
              <a:rPr lang="da-DK" altLang="da-DK" sz="900" b="0" baseline="0" noProof="1">
                <a:solidFill>
                  <a:schemeClr val="tx1"/>
                </a:solidFill>
                <a:latin typeface="+mn-lt"/>
                <a:cs typeface="Arial" panose="020B0604020202020204" pitchFamily="34" charset="0"/>
              </a:rPr>
              <a:t>for at få vist en dropdown menu af </a:t>
            </a:r>
            <a:br>
              <a:rPr lang="da-DK" altLang="da-DK" sz="900" b="0" baseline="0" noProof="1">
                <a:solidFill>
                  <a:schemeClr val="tx1"/>
                </a:solidFill>
                <a:latin typeface="+mn-lt"/>
                <a:cs typeface="Arial" panose="020B0604020202020204" pitchFamily="34" charset="0"/>
              </a:rPr>
            </a:br>
            <a:r>
              <a:rPr lang="da-DK" altLang="da-DK" sz="900" b="0" baseline="0" noProof="1">
                <a:solidFill>
                  <a:schemeClr val="tx1"/>
                </a:solidFill>
                <a:latin typeface="+mn-lt"/>
                <a:cs typeface="Arial" panose="020B0604020202020204" pitchFamily="34" charset="0"/>
              </a:rPr>
              <a:t>mulige slides layout</a:t>
            </a:r>
            <a:endParaRPr lang="da-DK" altLang="da-DK" sz="900" b="0" noProof="1">
              <a:solidFill>
                <a:schemeClr val="tx1"/>
              </a:solidFill>
              <a:latin typeface="+mn-lt"/>
              <a:cs typeface="Arial" panose="020B0604020202020204" pitchFamily="34" charset="0"/>
            </a:endParaRPr>
          </a:p>
        </p:txBody>
      </p:sp>
      <p:sp>
        <p:nvSpPr>
          <p:cNvPr id="28" name="Text Box 3">
            <a:extLst>
              <a:ext uri="{FF2B5EF4-FFF2-40B4-BE49-F238E27FC236}">
                <a16:creationId xmlns:a16="http://schemas.microsoft.com/office/drawing/2014/main" id="{F5D76AC5-956B-497C-88E2-05290D3AAF8A}"/>
              </a:ext>
            </a:extLst>
          </p:cNvPr>
          <p:cNvSpPr txBox="1">
            <a:spLocks noChangeArrowheads="1"/>
          </p:cNvSpPr>
          <p:nvPr userDrawn="1"/>
        </p:nvSpPr>
        <p:spPr bwMode="auto">
          <a:xfrm>
            <a:off x="4319833" y="1614980"/>
            <a:ext cx="2448911"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auto">
              <a:spcBef>
                <a:spcPts val="1200"/>
              </a:spcBef>
              <a:spcAft>
                <a:spcPts val="600"/>
              </a:spcAft>
              <a:buFont typeface="+mj-lt"/>
              <a:buNone/>
              <a:defRPr/>
            </a:pPr>
            <a:r>
              <a:rPr lang="da-DK" sz="900" b="1" noProof="1">
                <a:solidFill>
                  <a:schemeClr val="tx1"/>
                </a:solidFill>
                <a:latin typeface="+mn-lt"/>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p>
          <a:p>
            <a:pPr marL="0" marR="0" indent="0" algn="l" defTabSz="914400" rtl="0" eaLnBrk="1" fontAlgn="auto" latinLnBrk="0" hangingPunct="1">
              <a:lnSpc>
                <a:spcPct val="100000"/>
              </a:lnSpc>
              <a:spcBef>
                <a:spcPts val="0"/>
              </a:spcBef>
              <a:spcAft>
                <a:spcPts val="600"/>
              </a:spcAft>
              <a:buClrTx/>
              <a:buSzTx/>
              <a:buFont typeface="+mj-lt"/>
              <a:buNone/>
              <a:tabLst/>
              <a:defRPr/>
            </a:pP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BILLEDER</a:t>
            </a:r>
            <a:endParaRPr lang="da-DK" sz="16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På slides med billedpladsholder,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ikonet og vælg </a:t>
            </a:r>
            <a:r>
              <a:rPr lang="da-DK" altLang="da-DK" sz="900" b="1" noProof="1">
                <a:solidFill>
                  <a:schemeClr val="tx1"/>
                </a:solidFill>
                <a:latin typeface="+mn-lt"/>
                <a:cs typeface="Arial" panose="020B0604020202020204" pitchFamily="34" charset="0"/>
              </a:rPr>
              <a:t>Indsæt</a:t>
            </a:r>
          </a:p>
          <a:p>
            <a:pPr eaLnBrk="1" hangingPunct="1">
              <a:spcBef>
                <a:spcPts val="1200"/>
              </a:spcBef>
              <a:spcAft>
                <a:spcPts val="600"/>
              </a:spcAft>
              <a:defRPr/>
            </a:pPr>
            <a:r>
              <a:rPr lang="da-DK" sz="900" b="1" noProof="1">
                <a:solidFill>
                  <a:schemeClr val="tx1"/>
                </a:solidFill>
                <a:latin typeface="+mn-lt"/>
                <a:cs typeface="Arial" panose="020B0604020202020204" pitchFamily="34" charset="0"/>
              </a:rPr>
              <a:t>Beskær billede</a:t>
            </a:r>
          </a:p>
          <a:p>
            <a:pPr eaLnBrk="1" hangingPunct="1">
              <a:spcAft>
                <a:spcPts val="6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billedets fokus/størrelse</a:t>
            </a:r>
          </a:p>
          <a:p>
            <a:pPr eaLnBrk="1" hangingPunct="1">
              <a:spcAft>
                <a:spcPts val="6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du trækker i billedets hjørner</a:t>
            </a:r>
          </a:p>
          <a:p>
            <a:pPr eaLnBrk="1" hangingPunct="1">
              <a:spcAft>
                <a:spcPts val="600"/>
              </a:spcAft>
              <a:defRPr/>
            </a:pPr>
            <a:br>
              <a:rPr lang="da-DK" altLang="da-DK" sz="900" b="0"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indsætter et nyt, kan billedet lægge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p>
          <a:p>
            <a:pPr eaLnBrk="1" hangingPunct="1">
              <a:spcAft>
                <a:spcPts val="600"/>
              </a:spcAft>
              <a:defRPr/>
            </a:pPr>
            <a:endParaRPr lang="da-DK" altLang="da-DK" sz="900" b="1" noProof="1">
              <a:solidFill>
                <a:schemeClr val="tx1"/>
              </a:solidFill>
              <a:latin typeface="+mn-lt"/>
              <a:cs typeface="Arial" panose="020B0604020202020204" pitchFamily="34" charset="0"/>
            </a:endParaRPr>
          </a:p>
        </p:txBody>
      </p:sp>
      <p:sp>
        <p:nvSpPr>
          <p:cNvPr id="30" name="Text Box 4">
            <a:extLst>
              <a:ext uri="{FF2B5EF4-FFF2-40B4-BE49-F238E27FC236}">
                <a16:creationId xmlns:a16="http://schemas.microsoft.com/office/drawing/2014/main" id="{460FBAEE-DC7E-44A6-BEA8-1DCAE4DE7726}"/>
              </a:ext>
            </a:extLst>
          </p:cNvPr>
          <p:cNvSpPr txBox="1">
            <a:spLocks noChangeArrowheads="1"/>
          </p:cNvSpPr>
          <p:nvPr userDrawn="1"/>
        </p:nvSpPr>
        <p:spPr bwMode="auto">
          <a:xfrm>
            <a:off x="8280891" y="1614980"/>
            <a:ext cx="2448911"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p>
          <a:p>
            <a:pPr eaLnBrk="1" hangingPunct="1">
              <a:spcAft>
                <a:spcPts val="6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p>
          <a:p>
            <a:pPr eaLnBrk="1" hangingPunct="1">
              <a:spcAft>
                <a:spcPts val="600"/>
              </a:spcAft>
              <a:defRPr/>
            </a:pPr>
            <a:endParaRPr lang="da-DK" sz="900" b="0" noProof="1">
              <a:solidFill>
                <a:schemeClr val="tx1"/>
              </a:solidFill>
              <a:latin typeface="+mn-lt"/>
              <a:cs typeface="Arial" panose="020B0604020202020204" pitchFamily="34" charset="0"/>
            </a:endParaRPr>
          </a:p>
          <a:p>
            <a:pPr eaLnBrk="1" hangingPunct="1">
              <a:spcAft>
                <a:spcPts val="600"/>
              </a:spcAft>
              <a:defRPr/>
            </a:pPr>
            <a:r>
              <a:rPr lang="da-DK" sz="1600" dirty="0">
                <a:latin typeface="+mn-lt"/>
                <a:cs typeface="Arial" panose="020B0604020202020204" pitchFamily="34" charset="0"/>
              </a:rPr>
              <a:t>HJÆLPELINJER</a:t>
            </a:r>
            <a:endParaRPr lang="da-DK" sz="16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p>
          <a:p>
            <a:pPr eaLnBrk="1" hangingPunct="1">
              <a:spcAft>
                <a:spcPts val="600"/>
              </a:spcAft>
              <a:defRPr/>
            </a:pPr>
            <a:br>
              <a:rPr lang="da-DK" altLang="da-DK" sz="900" b="1"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br>
              <a:rPr lang="da-DK" altLang="da-DK" sz="900" b="0" noProof="1">
                <a:solidFill>
                  <a:schemeClr val="tx1"/>
                </a:solidFill>
                <a:latin typeface="+mn-lt"/>
                <a:cs typeface="Arial" panose="020B0604020202020204" pitchFamily="34" charset="0"/>
              </a:rPr>
            </a:b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1600" b="0" noProof="1">
                <a:solidFill>
                  <a:schemeClr val="tx1"/>
                </a:solidFill>
                <a:latin typeface="+mn-lt"/>
                <a:cs typeface="Arial" panose="020B0604020202020204" pitchFamily="34" charset="0"/>
              </a:rPr>
              <a:t>COPY/PASTE INDHOLD</a:t>
            </a:r>
          </a:p>
          <a:p>
            <a:pPr eaLnBrk="1" hangingPunct="1">
              <a:spcAft>
                <a:spcPts val="6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p>
          <a:p>
            <a:pPr eaLnBrk="1" hangingPunct="1">
              <a:spcAft>
                <a:spcPts val="6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p>
          <a:p>
            <a:pPr eaLnBrk="1" hangingPunct="1">
              <a:spcAft>
                <a:spcPts val="6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p>
        </p:txBody>
      </p:sp>
      <p:pic>
        <p:nvPicPr>
          <p:cNvPr id="31" name="Picture 30">
            <a:extLst>
              <a:ext uri="{FF2B5EF4-FFF2-40B4-BE49-F238E27FC236}">
                <a16:creationId xmlns:a16="http://schemas.microsoft.com/office/drawing/2014/main" id="{E7B73ADD-C9A2-4CC9-B9B1-829AB8120F3E}"/>
              </a:ext>
            </a:extLst>
          </p:cNvPr>
          <p:cNvPicPr>
            <a:picLocks noChangeAspect="1"/>
          </p:cNvPicPr>
          <p:nvPr userDrawn="1"/>
        </p:nvPicPr>
        <p:blipFill>
          <a:blip r:embed="rId2"/>
          <a:stretch>
            <a:fillRect/>
          </a:stretch>
        </p:blipFill>
        <p:spPr>
          <a:xfrm>
            <a:off x="2678655" y="3630765"/>
            <a:ext cx="257143" cy="285714"/>
          </a:xfrm>
          <a:prstGeom prst="rect">
            <a:avLst/>
          </a:prstGeom>
        </p:spPr>
      </p:pic>
      <p:pic>
        <p:nvPicPr>
          <p:cNvPr id="32" name="Picture 31">
            <a:extLst>
              <a:ext uri="{FF2B5EF4-FFF2-40B4-BE49-F238E27FC236}">
                <a16:creationId xmlns:a16="http://schemas.microsoft.com/office/drawing/2014/main" id="{94E7EF11-FB06-4FF3-89B6-C9C7B40D4DAE}"/>
              </a:ext>
            </a:extLst>
          </p:cNvPr>
          <p:cNvPicPr>
            <a:picLocks noChangeAspect="1"/>
          </p:cNvPicPr>
          <p:nvPr userDrawn="1"/>
        </p:nvPicPr>
        <p:blipFill rotWithShape="1">
          <a:blip r:embed="rId3"/>
          <a:srcRect l="3901" t="45142" r="62601" b="9046"/>
          <a:stretch/>
        </p:blipFill>
        <p:spPr>
          <a:xfrm>
            <a:off x="6452640" y="3147788"/>
            <a:ext cx="341204" cy="321707"/>
          </a:xfrm>
          <a:prstGeom prst="rect">
            <a:avLst/>
          </a:prstGeom>
        </p:spPr>
      </p:pic>
      <p:pic>
        <p:nvPicPr>
          <p:cNvPr id="33" name="Billede 1">
            <a:extLst>
              <a:ext uri="{FF2B5EF4-FFF2-40B4-BE49-F238E27FC236}">
                <a16:creationId xmlns:a16="http://schemas.microsoft.com/office/drawing/2014/main" id="{58944A03-80A9-4768-89E7-4E910EFFBC28}"/>
              </a:ext>
            </a:extLst>
          </p:cNvPr>
          <p:cNvPicPr>
            <a:picLocks noChangeAspect="1"/>
          </p:cNvPicPr>
          <p:nvPr userDrawn="1"/>
        </p:nvPicPr>
        <p:blipFill>
          <a:blip r:embed="rId4"/>
          <a:stretch>
            <a:fillRect/>
          </a:stretch>
        </p:blipFill>
        <p:spPr>
          <a:xfrm>
            <a:off x="2684102" y="4525372"/>
            <a:ext cx="308589" cy="528030"/>
          </a:xfrm>
          <a:prstGeom prst="rect">
            <a:avLst/>
          </a:prstGeom>
        </p:spPr>
      </p:pic>
      <p:pic>
        <p:nvPicPr>
          <p:cNvPr id="35" name="Billede 4">
            <a:extLst>
              <a:ext uri="{FF2B5EF4-FFF2-40B4-BE49-F238E27FC236}">
                <a16:creationId xmlns:a16="http://schemas.microsoft.com/office/drawing/2014/main" id="{51BFC2D6-78F9-4DE9-9EA2-2262FCDF4EAF}"/>
              </a:ext>
            </a:extLst>
          </p:cNvPr>
          <p:cNvPicPr>
            <a:picLocks noChangeAspect="1"/>
          </p:cNvPicPr>
          <p:nvPr userDrawn="1"/>
        </p:nvPicPr>
        <p:blipFill rotWithShape="1">
          <a:blip r:embed="rId5"/>
          <a:srcRect l="3031"/>
          <a:stretch/>
        </p:blipFill>
        <p:spPr>
          <a:xfrm>
            <a:off x="6525054" y="2041703"/>
            <a:ext cx="496606" cy="172842"/>
          </a:xfrm>
          <a:prstGeom prst="rect">
            <a:avLst/>
          </a:prstGeom>
        </p:spPr>
      </p:pic>
      <p:pic>
        <p:nvPicPr>
          <p:cNvPr id="36" name="Billede 5">
            <a:extLst>
              <a:ext uri="{FF2B5EF4-FFF2-40B4-BE49-F238E27FC236}">
                <a16:creationId xmlns:a16="http://schemas.microsoft.com/office/drawing/2014/main" id="{EBC4A3E5-1D15-4741-BFC6-17ACF4D5CD3D}"/>
              </a:ext>
            </a:extLst>
          </p:cNvPr>
          <p:cNvPicPr>
            <a:picLocks noChangeAspect="1"/>
          </p:cNvPicPr>
          <p:nvPr userDrawn="1"/>
        </p:nvPicPr>
        <p:blipFill>
          <a:blip r:embed="rId6"/>
          <a:stretch>
            <a:fillRect/>
          </a:stretch>
        </p:blipFill>
        <p:spPr>
          <a:xfrm>
            <a:off x="6528784" y="3829283"/>
            <a:ext cx="366043" cy="480431"/>
          </a:xfrm>
          <a:prstGeom prst="rect">
            <a:avLst/>
          </a:prstGeom>
        </p:spPr>
      </p:pic>
      <p:pic>
        <p:nvPicPr>
          <p:cNvPr id="37" name="Picture 36">
            <a:extLst>
              <a:ext uri="{FF2B5EF4-FFF2-40B4-BE49-F238E27FC236}">
                <a16:creationId xmlns:a16="http://schemas.microsoft.com/office/drawing/2014/main" id="{6C19287C-813E-4966-89A1-64D6247DEA84}"/>
              </a:ext>
            </a:extLst>
          </p:cNvPr>
          <p:cNvPicPr>
            <a:picLocks noChangeAspect="1"/>
          </p:cNvPicPr>
          <p:nvPr userDrawn="1"/>
        </p:nvPicPr>
        <p:blipFill>
          <a:blip r:embed="rId7"/>
          <a:stretch>
            <a:fillRect/>
          </a:stretch>
        </p:blipFill>
        <p:spPr>
          <a:xfrm>
            <a:off x="2679196" y="2863199"/>
            <a:ext cx="457143" cy="257143"/>
          </a:xfrm>
          <a:prstGeom prst="rect">
            <a:avLst/>
          </a:prstGeom>
        </p:spPr>
      </p:pic>
      <p:pic>
        <p:nvPicPr>
          <p:cNvPr id="38" name="Picture 37">
            <a:extLst>
              <a:ext uri="{FF2B5EF4-FFF2-40B4-BE49-F238E27FC236}">
                <a16:creationId xmlns:a16="http://schemas.microsoft.com/office/drawing/2014/main" id="{007658DD-99CF-4B02-82C0-E6D1C908CA1A}"/>
              </a:ext>
            </a:extLst>
          </p:cNvPr>
          <p:cNvPicPr>
            <a:picLocks noChangeAspect="1"/>
          </p:cNvPicPr>
          <p:nvPr userDrawn="1"/>
        </p:nvPicPr>
        <p:blipFill>
          <a:blip r:embed="rId8"/>
          <a:stretch>
            <a:fillRect/>
          </a:stretch>
        </p:blipFill>
        <p:spPr>
          <a:xfrm>
            <a:off x="2685076" y="5203140"/>
            <a:ext cx="475428" cy="176762"/>
          </a:xfrm>
          <a:prstGeom prst="rect">
            <a:avLst/>
          </a:prstGeom>
        </p:spPr>
      </p:pic>
      <p:pic>
        <p:nvPicPr>
          <p:cNvPr id="13" name="Billede 12">
            <a:extLst>
              <a:ext uri="{FF2B5EF4-FFF2-40B4-BE49-F238E27FC236}">
                <a16:creationId xmlns:a16="http://schemas.microsoft.com/office/drawing/2014/main" id="{35803521-009F-447D-8D16-21D9EADF441A}"/>
              </a:ext>
            </a:extLst>
          </p:cNvPr>
          <p:cNvPicPr>
            <a:picLocks noChangeAspect="1"/>
          </p:cNvPicPr>
          <p:nvPr userDrawn="1"/>
        </p:nvPicPr>
        <p:blipFill>
          <a:blip r:embed="rId9"/>
          <a:stretch>
            <a:fillRect/>
          </a:stretch>
        </p:blipFill>
        <p:spPr>
          <a:xfrm>
            <a:off x="10922014" y="2144296"/>
            <a:ext cx="440195" cy="543366"/>
          </a:xfrm>
          <a:prstGeom prst="rect">
            <a:avLst/>
          </a:prstGeom>
        </p:spPr>
      </p:pic>
    </p:spTree>
    <p:extLst>
      <p:ext uri="{BB962C8B-B14F-4D97-AF65-F5344CB8AC3E}">
        <p14:creationId xmlns:p14="http://schemas.microsoft.com/office/powerpoint/2010/main" val="37822258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bwMode="blackWhite">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br>
              <a:rPr lang="da-DK" sz="2800" b="0" noProof="0" dirty="0">
                <a:solidFill>
                  <a:schemeClr val="bg1"/>
                </a:solidFill>
              </a:rPr>
            </a:b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br>
              <a:rPr lang="da-DK" sz="1800" b="0" noProof="0" dirty="0">
                <a:solidFill>
                  <a:schemeClr val="bg1"/>
                </a:solidFill>
              </a:rPr>
            </a:br>
            <a:endParaRPr lang="da-DK" sz="1800" b="0" noProof="0" dirty="0">
              <a:solidFill>
                <a:schemeClr val="bg1"/>
              </a:solidFill>
            </a:endParaRPr>
          </a:p>
        </p:txBody>
      </p:sp>
      <p:sp>
        <p:nvSpPr>
          <p:cNvPr id="9" name="Date Placeholder 2">
            <a:extLst>
              <a:ext uri="{FF2B5EF4-FFF2-40B4-BE49-F238E27FC236}">
                <a16:creationId xmlns:a16="http://schemas.microsoft.com/office/drawing/2014/main" id="{B12B154D-76F1-409D-A798-AA5203EE7F44}"/>
              </a:ext>
            </a:extLst>
          </p:cNvPr>
          <p:cNvSpPr>
            <a:spLocks noGrp="1"/>
          </p:cNvSpPr>
          <p:nvPr>
            <p:ph type="dt" sz="half" idx="10"/>
          </p:nvPr>
        </p:nvSpPr>
        <p:spPr>
          <a:xfrm>
            <a:off x="0" y="6912000"/>
            <a:ext cx="0" cy="0"/>
          </a:xfrm>
          <a:prstGeom prst="rect">
            <a:avLst/>
          </a:prstGeom>
        </p:spPr>
        <p:txBody>
          <a:bodyPr/>
          <a:lstStyle>
            <a:lvl1pPr>
              <a:defRPr>
                <a:noFill/>
              </a:defRPr>
            </a:lvl1pPr>
          </a:lstStyle>
          <a:p>
            <a:fld id="{C9C99FE6-3BBD-DA43-8B56-1D864910406A}" type="datetime2">
              <a:rPr lang="da-DK" smtClean="0"/>
              <a:t>4. februar 2021</a:t>
            </a:fld>
            <a:endParaRPr lang="da-DK" dirty="0"/>
          </a:p>
        </p:txBody>
      </p:sp>
      <p:sp>
        <p:nvSpPr>
          <p:cNvPr id="10" name="Footer Placeholder 3">
            <a:extLst>
              <a:ext uri="{FF2B5EF4-FFF2-40B4-BE49-F238E27FC236}">
                <a16:creationId xmlns:a16="http://schemas.microsoft.com/office/drawing/2014/main" id="{7D212C3A-1726-4BC5-8AF1-72D08F6358E7}"/>
              </a:ext>
            </a:extLst>
          </p:cNvPr>
          <p:cNvSpPr>
            <a:spLocks noGrp="1"/>
          </p:cNvSpPr>
          <p:nvPr>
            <p:ph type="ftr" sz="quarter" idx="11"/>
          </p:nvPr>
        </p:nvSpPr>
        <p:spPr>
          <a:xfrm>
            <a:off x="0" y="6912000"/>
            <a:ext cx="0" cy="0"/>
          </a:xfrm>
          <a:prstGeom prst="rect">
            <a:avLst/>
          </a:prstGeom>
        </p:spPr>
        <p:txBody>
          <a:bodyPr/>
          <a:lstStyle>
            <a:lvl1pPr>
              <a:defRPr>
                <a:noFill/>
              </a:defRPr>
            </a:lvl1pPr>
          </a:lstStyle>
          <a:p>
            <a:r>
              <a:rPr lang="da-DK"/>
              <a:t>Arbejdstid i kommuner - ret og pligt</a:t>
            </a:r>
            <a:endParaRPr lang="da-DK" dirty="0"/>
          </a:p>
        </p:txBody>
      </p:sp>
      <p:sp>
        <p:nvSpPr>
          <p:cNvPr id="11" name="Slide Number Placeholder 4">
            <a:extLst>
              <a:ext uri="{FF2B5EF4-FFF2-40B4-BE49-F238E27FC236}">
                <a16:creationId xmlns:a16="http://schemas.microsoft.com/office/drawing/2014/main" id="{989D5CFC-5012-4F36-B4E7-CE36F67CD235}"/>
              </a:ext>
            </a:extLst>
          </p:cNvPr>
          <p:cNvSpPr>
            <a:spLocks noGrp="1"/>
          </p:cNvSpPr>
          <p:nvPr>
            <p:ph type="sldNum" sz="quarter" idx="12"/>
          </p:nvPr>
        </p:nvSpPr>
        <p:spPr>
          <a:xfrm flipV="1">
            <a:off x="0" y="6912000"/>
            <a:ext cx="0" cy="0"/>
          </a:xfrm>
          <a:prstGeom prst="rect">
            <a:avLst/>
          </a:prstGeo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488662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eldias">
    <p:spTree>
      <p:nvGrpSpPr>
        <p:cNvPr id="1" name=""/>
        <p:cNvGrpSpPr/>
        <p:nvPr/>
      </p:nvGrpSpPr>
      <p:grpSpPr>
        <a:xfrm>
          <a:off x="0" y="0"/>
          <a:ext cx="0" cy="0"/>
          <a:chOff x="0" y="0"/>
          <a:chExt cx="0" cy="0"/>
        </a:xfrm>
      </p:grpSpPr>
      <p:sp>
        <p:nvSpPr>
          <p:cNvPr id="2" name="Tåre 1"/>
          <p:cNvSpPr/>
          <p:nvPr userDrawn="1"/>
        </p:nvSpPr>
        <p:spPr>
          <a:xfrm rot="16200000" flipH="1">
            <a:off x="766181" y="50393"/>
            <a:ext cx="6041426" cy="7573789"/>
          </a:xfrm>
          <a:prstGeom prst="teardrop">
            <a:avLst/>
          </a:prstGeom>
          <a:solidFill>
            <a:srgbClr val="E81B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1633">
              <a:latin typeface="+mj-lt"/>
            </a:endParaRPr>
          </a:p>
        </p:txBody>
      </p:sp>
      <p:sp>
        <p:nvSpPr>
          <p:cNvPr id="4" name="Pladsholder til tekst 3"/>
          <p:cNvSpPr>
            <a:spLocks noGrp="1"/>
          </p:cNvSpPr>
          <p:nvPr>
            <p:ph type="body" sz="quarter" idx="10"/>
          </p:nvPr>
        </p:nvSpPr>
        <p:spPr>
          <a:xfrm>
            <a:off x="1005838" y="2306572"/>
            <a:ext cx="5993255" cy="3134910"/>
          </a:xfrm>
        </p:spPr>
        <p:txBody>
          <a:bodyPr anchor="ctr" anchorCtr="0">
            <a:noAutofit/>
          </a:bodyPr>
          <a:lstStyle>
            <a:lvl1pPr marL="0" indent="0">
              <a:buFontTx/>
              <a:buNone/>
              <a:defRPr sz="6168" spc="0" baseline="0">
                <a:solidFill>
                  <a:schemeClr val="bg1"/>
                </a:solidFill>
                <a:latin typeface="+mj-lt"/>
              </a:defRPr>
            </a:lvl1pPr>
          </a:lstStyle>
          <a:p>
            <a:pPr lvl="0"/>
            <a:r>
              <a:rPr lang="da-DK" dirty="0"/>
              <a:t>Klik for at redigere i master</a:t>
            </a:r>
          </a:p>
        </p:txBody>
      </p:sp>
      <p:pic>
        <p:nvPicPr>
          <p:cNvPr id="7" name="Billede 6"/>
          <p:cNvPicPr>
            <a:picLocks noChangeAspect="1"/>
          </p:cNvPicPr>
          <p:nvPr userDrawn="1"/>
        </p:nvPicPr>
        <p:blipFill>
          <a:blip r:embed="rId2"/>
          <a:stretch>
            <a:fillRect/>
          </a:stretch>
        </p:blipFill>
        <p:spPr>
          <a:xfrm>
            <a:off x="8576357" y="631009"/>
            <a:ext cx="2810492" cy="653106"/>
          </a:xfrm>
          <a:prstGeom prst="rect">
            <a:avLst/>
          </a:prstGeom>
        </p:spPr>
      </p:pic>
    </p:spTree>
    <p:extLst>
      <p:ext uri="{BB962C8B-B14F-4D97-AF65-F5344CB8AC3E}">
        <p14:creationId xmlns:p14="http://schemas.microsoft.com/office/powerpoint/2010/main" val="91283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4470803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7231217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218113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926346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54491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 Cov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B47F7C-7010-414C-88FE-A790DA2B2D7A}"/>
              </a:ext>
            </a:extLst>
          </p:cNvPr>
          <p:cNvSpPr/>
          <p:nvPr userDrawn="1"/>
        </p:nvSpPr>
        <p:spPr>
          <a:xfrm>
            <a:off x="6095998"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18" name="Rectangle 17">
            <a:extLst>
              <a:ext uri="{FF2B5EF4-FFF2-40B4-BE49-F238E27FC236}">
                <a16:creationId xmlns:a16="http://schemas.microsoft.com/office/drawing/2014/main" id="{0B281D2A-6103-4FE6-96B3-5B8EE4A56D80}"/>
              </a:ext>
            </a:extLst>
          </p:cNvPr>
          <p:cNvSpPr/>
          <p:nvPr userDrawn="1"/>
        </p:nvSpPr>
        <p:spPr>
          <a:xfrm>
            <a:off x="0" y="0"/>
            <a:ext cx="6096000" cy="6876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3" name="Rectangle 2">
            <a:extLst>
              <a:ext uri="{FF2B5EF4-FFF2-40B4-BE49-F238E27FC236}">
                <a16:creationId xmlns:a16="http://schemas.microsoft.com/office/drawing/2014/main" id="{DFDA108E-7ECA-4BBD-8782-FA264AD4F912}"/>
              </a:ext>
            </a:extLst>
          </p:cNvPr>
          <p:cNvSpPr/>
          <p:nvPr userDrawn="1"/>
        </p:nvSpPr>
        <p:spPr bwMode="ltGray">
          <a:xfrm>
            <a:off x="6095999" y="0"/>
            <a:ext cx="4442400" cy="514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ctrTitle" hasCustomPrompt="1"/>
          </p:nvPr>
        </p:nvSpPr>
        <p:spPr>
          <a:xfrm>
            <a:off x="2556000" y="2556000"/>
            <a:ext cx="7020000" cy="1800000"/>
          </a:xfrm>
          <a:noFill/>
        </p:spPr>
        <p:txBody>
          <a:bodyPr lIns="0" tIns="0" rIns="0" bIns="0" anchor="ctr" anchorCtr="0"/>
          <a:lstStyle>
            <a:lvl1pPr algn="l">
              <a:defRPr sz="4800">
                <a:solidFill>
                  <a:schemeClr val="tx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F2D014D6-0849-1C48-A170-105E7AA8920C}" type="datetime2">
              <a:rPr lang="da-DK" smtClean="0"/>
              <a:t>4. februar 2021</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sz="100">
                <a:noFill/>
              </a:defRPr>
            </a:lvl1pPr>
          </a:lstStyle>
          <a:p>
            <a:r>
              <a:rPr lang="da-DK">
                <a:noFill/>
              </a:rPr>
              <a:t>Arbejdstid i kommuner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sz="100">
                <a:noFill/>
              </a:defRPr>
            </a:lvl1pPr>
          </a:lstStyle>
          <a:p>
            <a:fld id="{23AA811B-2EBD-4900-905E-5BE206449611}" type="slidenum">
              <a:rPr lang="da-DK" smtClean="0"/>
              <a:pPr/>
              <a:t>‹nr.›</a:t>
            </a:fld>
            <a:endParaRPr lang="da-DK" dirty="0"/>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418107592"/>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29471821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7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729455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8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89182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 Cov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B47F7C-7010-414C-88FE-A790DA2B2D7A}"/>
              </a:ext>
            </a:extLst>
          </p:cNvPr>
          <p:cNvSpPr/>
          <p:nvPr userDrawn="1"/>
        </p:nvSpPr>
        <p:spPr>
          <a:xfrm>
            <a:off x="6095998" y="0"/>
            <a:ext cx="60960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18" name="Rectangle 17">
            <a:extLst>
              <a:ext uri="{FF2B5EF4-FFF2-40B4-BE49-F238E27FC236}">
                <a16:creationId xmlns:a16="http://schemas.microsoft.com/office/drawing/2014/main" id="{0B281D2A-6103-4FE6-96B3-5B8EE4A56D80}"/>
              </a:ext>
            </a:extLst>
          </p:cNvPr>
          <p:cNvSpPr/>
          <p:nvPr userDrawn="1"/>
        </p:nvSpPr>
        <p:spPr bwMode="ltGray">
          <a:xfrm>
            <a:off x="0" y="0"/>
            <a:ext cx="6096000" cy="68768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3" name="Rectangle 2">
            <a:extLst>
              <a:ext uri="{FF2B5EF4-FFF2-40B4-BE49-F238E27FC236}">
                <a16:creationId xmlns:a16="http://schemas.microsoft.com/office/drawing/2014/main" id="{DFDA108E-7ECA-4BBD-8782-FA264AD4F912}"/>
              </a:ext>
            </a:extLst>
          </p:cNvPr>
          <p:cNvSpPr/>
          <p:nvPr userDrawn="1"/>
        </p:nvSpPr>
        <p:spPr>
          <a:xfrm>
            <a:off x="6095999" y="0"/>
            <a:ext cx="4442400" cy="5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ctrTitle" hasCustomPrompt="1"/>
          </p:nvPr>
        </p:nvSpPr>
        <p:spPr>
          <a:xfrm>
            <a:off x="2556000" y="2556000"/>
            <a:ext cx="7020000" cy="1800000"/>
          </a:xfrm>
          <a:noFill/>
        </p:spPr>
        <p:txBody>
          <a:bodyPr lIns="0" tIns="0" rIns="0" bIns="0" anchor="ctr" anchorCtr="0"/>
          <a:lstStyle>
            <a:lvl1pPr algn="l">
              <a:defRPr sz="4800">
                <a:solidFill>
                  <a:schemeClr val="tx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871213E9-3DDC-1443-9CC1-CD2A24E086EB}" type="datetime2">
              <a:rPr lang="da-DK" smtClean="0"/>
              <a:t>4. februar 2021</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sz="100">
                <a:noFill/>
              </a:defRPr>
            </a:lvl1pPr>
          </a:lstStyle>
          <a:p>
            <a:r>
              <a:rPr lang="da-DK">
                <a:noFill/>
              </a:rPr>
              <a:t>Arbejdstid i kommuner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sz="100">
                <a:noFill/>
              </a:defRPr>
            </a:lvl1pPr>
          </a:lstStyle>
          <a:p>
            <a:fld id="{23AA811B-2EBD-4900-905E-5BE206449611}" type="slidenum">
              <a:rPr lang="da-DK" smtClean="0"/>
              <a:pPr/>
              <a:t>‹nr.›</a:t>
            </a:fld>
            <a:endParaRPr lang="da-DK" dirty="0"/>
          </a:p>
        </p:txBody>
      </p:sp>
      <p:pic>
        <p:nvPicPr>
          <p:cNvPr id="5" name="Graphic 4">
            <a:extLst>
              <a:ext uri="{FF2B5EF4-FFF2-40B4-BE49-F238E27FC236}">
                <a16:creationId xmlns:a16="http://schemas.microsoft.com/office/drawing/2014/main" id="{B6682465-5332-479A-9938-F489C593FB9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299346087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Agenda">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FA0BDC-3908-4C9E-B1D9-D7A9C65D3162}"/>
              </a:ext>
            </a:extLst>
          </p:cNvPr>
          <p:cNvSpPr/>
          <p:nvPr userDrawn="1"/>
        </p:nvSpPr>
        <p:spPr bwMode="ltGray">
          <a:xfrm>
            <a:off x="-7976" y="0"/>
            <a:ext cx="1219997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 name="Rectangle 2">
            <a:extLst>
              <a:ext uri="{FF2B5EF4-FFF2-40B4-BE49-F238E27FC236}">
                <a16:creationId xmlns:a16="http://schemas.microsoft.com/office/drawing/2014/main" id="{3DD9EB4E-A015-4AFF-BEA0-F4B505EDD43F}"/>
              </a:ext>
            </a:extLst>
          </p:cNvPr>
          <p:cNvSpPr/>
          <p:nvPr userDrawn="1"/>
        </p:nvSpPr>
        <p:spPr>
          <a:xfrm>
            <a:off x="3016800" y="1742400"/>
            <a:ext cx="9180000" cy="51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720000" y="2304000"/>
            <a:ext cx="2124000" cy="2160000"/>
          </a:xfrm>
        </p:spPr>
        <p:txBody>
          <a:bodyPr/>
          <a:lstStyle>
            <a:lvl1pPr>
              <a:defRPr sz="2800"/>
            </a:lvl1pPr>
          </a:lstStyle>
          <a:p>
            <a:r>
              <a:rPr lang="da-DK" noProof="0" dirty="0"/>
              <a:t>Klik for at tilføje agenda titel</a:t>
            </a:r>
          </a:p>
        </p:txBody>
      </p:sp>
      <p:sp>
        <p:nvSpPr>
          <p:cNvPr id="7" name="Text Placeholder 2"/>
          <p:cNvSpPr>
            <a:spLocks noGrp="1"/>
          </p:cNvSpPr>
          <p:nvPr>
            <p:ph type="body" sz="quarter" idx="13" hasCustomPrompt="1"/>
          </p:nvPr>
        </p:nvSpPr>
        <p:spPr>
          <a:xfrm>
            <a:off x="4165200" y="2304000"/>
            <a:ext cx="7242200" cy="41936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Agenda punkt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a:p>
            <a:pPr lvl="5"/>
            <a:r>
              <a:rPr lang="da-DK" noProof="0" dirty="0"/>
              <a:t>6</a:t>
            </a:r>
          </a:p>
          <a:p>
            <a:pPr lvl="6"/>
            <a:r>
              <a:rPr lang="da-DK" noProof="0" dirty="0"/>
              <a:t>7</a:t>
            </a:r>
          </a:p>
          <a:p>
            <a:pPr lvl="7"/>
            <a:r>
              <a:rPr lang="da-DK" noProof="0" dirty="0"/>
              <a:t>8</a:t>
            </a:r>
          </a:p>
          <a:p>
            <a:pPr lvl="8"/>
            <a:r>
              <a:rPr lang="da-DK" noProof="0" dirty="0"/>
              <a:t>9</a:t>
            </a:r>
          </a:p>
        </p:txBody>
      </p:sp>
      <p:sp>
        <p:nvSpPr>
          <p:cNvPr id="13" name="Text Placeholder 2">
            <a:extLst>
              <a:ext uri="{FF2B5EF4-FFF2-40B4-BE49-F238E27FC236}">
                <a16:creationId xmlns:a16="http://schemas.microsoft.com/office/drawing/2014/main" id="{1D1154C4-EE1C-47D1-ABA8-8A53BA5DFA39}"/>
              </a:ext>
            </a:extLst>
          </p:cNvPr>
          <p:cNvSpPr>
            <a:spLocks noGrp="1"/>
          </p:cNvSpPr>
          <p:nvPr>
            <p:ph type="body" sz="quarter" idx="17" hasCustomPrompt="1"/>
          </p:nvPr>
        </p:nvSpPr>
        <p:spPr>
          <a:xfrm>
            <a:off x="3600000" y="2307600"/>
            <a:ext cx="565200" cy="41900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01</a:t>
            </a:r>
          </a:p>
          <a:p>
            <a:pPr lvl="1"/>
            <a:r>
              <a:rPr lang="da-DK" noProof="0" dirty="0"/>
              <a:t>02</a:t>
            </a:r>
          </a:p>
          <a:p>
            <a:pPr lvl="2"/>
            <a:r>
              <a:rPr lang="da-DK" noProof="0" dirty="0"/>
              <a:t>03</a:t>
            </a:r>
          </a:p>
          <a:p>
            <a:pPr lvl="3"/>
            <a:r>
              <a:rPr lang="da-DK" noProof="0" dirty="0"/>
              <a:t>04</a:t>
            </a:r>
          </a:p>
          <a:p>
            <a:pPr lvl="4"/>
            <a:r>
              <a:rPr lang="da-DK" noProof="0" dirty="0"/>
              <a:t>05</a:t>
            </a:r>
          </a:p>
          <a:p>
            <a:pPr lvl="5"/>
            <a:r>
              <a:rPr lang="da-DK" noProof="0" dirty="0"/>
              <a:t>6</a:t>
            </a:r>
          </a:p>
          <a:p>
            <a:pPr lvl="6"/>
            <a:r>
              <a:rPr lang="da-DK" noProof="0" dirty="0"/>
              <a:t>7</a:t>
            </a:r>
          </a:p>
          <a:p>
            <a:pPr lvl="7"/>
            <a:r>
              <a:rPr lang="da-DK" noProof="0" dirty="0"/>
              <a:t>8</a:t>
            </a:r>
          </a:p>
          <a:p>
            <a:pPr lvl="8"/>
            <a:r>
              <a:rPr lang="da-DK" noProof="0" dirty="0"/>
              <a:t>9</a:t>
            </a:r>
          </a:p>
        </p:txBody>
      </p:sp>
      <p:sp>
        <p:nvSpPr>
          <p:cNvPr id="6" name="Date Placeholder 5">
            <a:extLst>
              <a:ext uri="{FF2B5EF4-FFF2-40B4-BE49-F238E27FC236}">
                <a16:creationId xmlns:a16="http://schemas.microsoft.com/office/drawing/2014/main" id="{7D9C29ED-948B-4EC0-92E7-AB6CC89EC263}"/>
              </a:ext>
            </a:extLst>
          </p:cNvPr>
          <p:cNvSpPr>
            <a:spLocks noGrp="1"/>
          </p:cNvSpPr>
          <p:nvPr>
            <p:ph type="dt" sz="half" idx="14"/>
          </p:nvPr>
        </p:nvSpPr>
        <p:spPr/>
        <p:txBody>
          <a:bodyPr/>
          <a:lstStyle/>
          <a:p>
            <a:fld id="{1EE806D8-1E98-BC48-AE11-DC07B91AC1E3}" type="datetime2">
              <a:rPr lang="da-DK" smtClean="0"/>
              <a:t>4. februar 2021</a:t>
            </a:fld>
            <a:endParaRPr lang="da-DK" dirty="0"/>
          </a:p>
        </p:txBody>
      </p:sp>
      <p:sp>
        <p:nvSpPr>
          <p:cNvPr id="8" name="Footer Placeholder 7">
            <a:extLst>
              <a:ext uri="{FF2B5EF4-FFF2-40B4-BE49-F238E27FC236}">
                <a16:creationId xmlns:a16="http://schemas.microsoft.com/office/drawing/2014/main" id="{C0F892E9-736B-4CA1-8156-28995DBCB88A}"/>
              </a:ext>
            </a:extLst>
          </p:cNvPr>
          <p:cNvSpPr>
            <a:spLocks noGrp="1"/>
          </p:cNvSpPr>
          <p:nvPr>
            <p:ph type="ftr" sz="quarter" idx="15"/>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40F28250-A1CE-45F5-A4EC-6F080DBDAF54}"/>
              </a:ext>
            </a:extLst>
          </p:cNvPr>
          <p:cNvSpPr>
            <a:spLocks noGrp="1"/>
          </p:cNvSpPr>
          <p:nvPr>
            <p:ph type="sldNum" sz="quarter" idx="16"/>
          </p:nvPr>
        </p:nvSpPr>
        <p:spPr/>
        <p:txBody>
          <a:bodyPr/>
          <a:lstStyle/>
          <a:p>
            <a:fld id="{23AA811B-2EBD-4900-905E-5BE206449611}" type="slidenum">
              <a:rPr lang="da-DK" smtClean="0"/>
              <a:t>‹nr.›</a:t>
            </a:fld>
            <a:endParaRPr lang="da-DK" dirty="0"/>
          </a:p>
        </p:txBody>
      </p:sp>
      <p:pic>
        <p:nvPicPr>
          <p:cNvPr id="4" name="Graphic 3">
            <a:extLst>
              <a:ext uri="{FF2B5EF4-FFF2-40B4-BE49-F238E27FC236}">
                <a16:creationId xmlns:a16="http://schemas.microsoft.com/office/drawing/2014/main" id="{A2B1ECAC-BDA9-456C-9A35-6478E24464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19831753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 Agenda">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FA0BDC-3908-4C9E-B1D9-D7A9C65D3162}"/>
              </a:ext>
            </a:extLst>
          </p:cNvPr>
          <p:cNvSpPr/>
          <p:nvPr userDrawn="1"/>
        </p:nvSpPr>
        <p:spPr bwMode="ltGray">
          <a:xfrm>
            <a:off x="-7976" y="0"/>
            <a:ext cx="121999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 name="Rectangle 2">
            <a:extLst>
              <a:ext uri="{FF2B5EF4-FFF2-40B4-BE49-F238E27FC236}">
                <a16:creationId xmlns:a16="http://schemas.microsoft.com/office/drawing/2014/main" id="{3DD9EB4E-A015-4AFF-BEA0-F4B505EDD43F}"/>
              </a:ext>
            </a:extLst>
          </p:cNvPr>
          <p:cNvSpPr/>
          <p:nvPr userDrawn="1"/>
        </p:nvSpPr>
        <p:spPr>
          <a:xfrm>
            <a:off x="3016800" y="1742400"/>
            <a:ext cx="9180000" cy="5115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720000" y="2304000"/>
            <a:ext cx="2124000" cy="2160000"/>
          </a:xfrm>
        </p:spPr>
        <p:txBody>
          <a:bodyPr/>
          <a:lstStyle>
            <a:lvl1pPr>
              <a:defRPr sz="2800"/>
            </a:lvl1pPr>
          </a:lstStyle>
          <a:p>
            <a:r>
              <a:rPr lang="da-DK" noProof="0" dirty="0"/>
              <a:t>Klik for at tilføje agenda titel</a:t>
            </a:r>
          </a:p>
        </p:txBody>
      </p:sp>
      <p:sp>
        <p:nvSpPr>
          <p:cNvPr id="7" name="Text Placeholder 2"/>
          <p:cNvSpPr>
            <a:spLocks noGrp="1"/>
          </p:cNvSpPr>
          <p:nvPr>
            <p:ph type="body" sz="quarter" idx="13" hasCustomPrompt="1"/>
          </p:nvPr>
        </p:nvSpPr>
        <p:spPr>
          <a:xfrm>
            <a:off x="4165200" y="2304000"/>
            <a:ext cx="7242200" cy="41936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Agenda punkt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a:p>
            <a:pPr lvl="5"/>
            <a:r>
              <a:rPr lang="da-DK" noProof="0" dirty="0"/>
              <a:t>6</a:t>
            </a:r>
          </a:p>
          <a:p>
            <a:pPr lvl="6"/>
            <a:r>
              <a:rPr lang="da-DK" noProof="0" dirty="0"/>
              <a:t>7</a:t>
            </a:r>
          </a:p>
          <a:p>
            <a:pPr lvl="7"/>
            <a:r>
              <a:rPr lang="da-DK" noProof="0" dirty="0"/>
              <a:t>8</a:t>
            </a:r>
          </a:p>
          <a:p>
            <a:pPr lvl="8"/>
            <a:r>
              <a:rPr lang="da-DK" noProof="0" dirty="0"/>
              <a:t>9</a:t>
            </a:r>
          </a:p>
        </p:txBody>
      </p:sp>
      <p:sp>
        <p:nvSpPr>
          <p:cNvPr id="13" name="Text Placeholder 2">
            <a:extLst>
              <a:ext uri="{FF2B5EF4-FFF2-40B4-BE49-F238E27FC236}">
                <a16:creationId xmlns:a16="http://schemas.microsoft.com/office/drawing/2014/main" id="{1D1154C4-EE1C-47D1-ABA8-8A53BA5DFA39}"/>
              </a:ext>
            </a:extLst>
          </p:cNvPr>
          <p:cNvSpPr>
            <a:spLocks noGrp="1"/>
          </p:cNvSpPr>
          <p:nvPr>
            <p:ph type="body" sz="quarter" idx="17" hasCustomPrompt="1"/>
          </p:nvPr>
        </p:nvSpPr>
        <p:spPr>
          <a:xfrm>
            <a:off x="3600000" y="2307600"/>
            <a:ext cx="565200" cy="41900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01</a:t>
            </a:r>
          </a:p>
          <a:p>
            <a:pPr lvl="1"/>
            <a:r>
              <a:rPr lang="da-DK" noProof="0" dirty="0"/>
              <a:t>02</a:t>
            </a:r>
          </a:p>
          <a:p>
            <a:pPr lvl="2"/>
            <a:r>
              <a:rPr lang="da-DK" noProof="0" dirty="0"/>
              <a:t>03</a:t>
            </a:r>
          </a:p>
          <a:p>
            <a:pPr lvl="3"/>
            <a:r>
              <a:rPr lang="da-DK" noProof="0" dirty="0"/>
              <a:t>04</a:t>
            </a:r>
          </a:p>
          <a:p>
            <a:pPr lvl="4"/>
            <a:r>
              <a:rPr lang="da-DK" noProof="0" dirty="0"/>
              <a:t>05</a:t>
            </a:r>
          </a:p>
          <a:p>
            <a:pPr lvl="5"/>
            <a:r>
              <a:rPr lang="da-DK" noProof="0" dirty="0"/>
              <a:t>6</a:t>
            </a:r>
          </a:p>
          <a:p>
            <a:pPr lvl="6"/>
            <a:r>
              <a:rPr lang="da-DK" noProof="0" dirty="0"/>
              <a:t>7</a:t>
            </a:r>
          </a:p>
          <a:p>
            <a:pPr lvl="7"/>
            <a:r>
              <a:rPr lang="da-DK" noProof="0" dirty="0"/>
              <a:t>8</a:t>
            </a:r>
          </a:p>
          <a:p>
            <a:pPr lvl="8"/>
            <a:r>
              <a:rPr lang="da-DK" noProof="0" dirty="0"/>
              <a:t>9</a:t>
            </a:r>
          </a:p>
        </p:txBody>
      </p:sp>
      <p:sp>
        <p:nvSpPr>
          <p:cNvPr id="6" name="Date Placeholder 5">
            <a:extLst>
              <a:ext uri="{FF2B5EF4-FFF2-40B4-BE49-F238E27FC236}">
                <a16:creationId xmlns:a16="http://schemas.microsoft.com/office/drawing/2014/main" id="{7D9C29ED-948B-4EC0-92E7-AB6CC89EC263}"/>
              </a:ext>
            </a:extLst>
          </p:cNvPr>
          <p:cNvSpPr>
            <a:spLocks noGrp="1"/>
          </p:cNvSpPr>
          <p:nvPr>
            <p:ph type="dt" sz="half" idx="14"/>
          </p:nvPr>
        </p:nvSpPr>
        <p:spPr/>
        <p:txBody>
          <a:bodyPr/>
          <a:lstStyle/>
          <a:p>
            <a:fld id="{192895EF-1BDB-F941-B734-8525DED402D4}" type="datetime2">
              <a:rPr lang="da-DK" smtClean="0"/>
              <a:t>4. februar 2021</a:t>
            </a:fld>
            <a:endParaRPr lang="da-DK" dirty="0"/>
          </a:p>
        </p:txBody>
      </p:sp>
      <p:sp>
        <p:nvSpPr>
          <p:cNvPr id="8" name="Footer Placeholder 7">
            <a:extLst>
              <a:ext uri="{FF2B5EF4-FFF2-40B4-BE49-F238E27FC236}">
                <a16:creationId xmlns:a16="http://schemas.microsoft.com/office/drawing/2014/main" id="{C0F892E9-736B-4CA1-8156-28995DBCB88A}"/>
              </a:ext>
            </a:extLst>
          </p:cNvPr>
          <p:cNvSpPr>
            <a:spLocks noGrp="1"/>
          </p:cNvSpPr>
          <p:nvPr>
            <p:ph type="ftr" sz="quarter" idx="15"/>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40F28250-A1CE-45F5-A4EC-6F080DBDAF54}"/>
              </a:ext>
            </a:extLst>
          </p:cNvPr>
          <p:cNvSpPr>
            <a:spLocks noGrp="1"/>
          </p:cNvSpPr>
          <p:nvPr>
            <p:ph type="sldNum" sz="quarter" idx="16"/>
          </p:nvPr>
        </p:nvSpPr>
        <p:spPr/>
        <p:txBody>
          <a:bodyPr/>
          <a:lstStyle/>
          <a:p>
            <a:fld id="{23AA811B-2EBD-4900-905E-5BE206449611}" type="slidenum">
              <a:rPr lang="da-DK" smtClean="0"/>
              <a:t>‹nr.›</a:t>
            </a:fld>
            <a:endParaRPr lang="da-DK" dirty="0"/>
          </a:p>
        </p:txBody>
      </p:sp>
      <p:pic>
        <p:nvPicPr>
          <p:cNvPr id="4" name="Graphic 3">
            <a:extLst>
              <a:ext uri="{FF2B5EF4-FFF2-40B4-BE49-F238E27FC236}">
                <a16:creationId xmlns:a16="http://schemas.microsoft.com/office/drawing/2014/main" id="{A2B1ECAC-BDA9-456C-9A35-6478E24464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80889856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 Breaker">
    <p:bg>
      <p:bgRef idx="1001">
        <a:schemeClr val="bg2"/>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tx1"/>
              </a:solidFill>
            </a:endParaRPr>
          </a:p>
        </p:txBody>
      </p:sp>
      <p:sp>
        <p:nvSpPr>
          <p:cNvPr id="14" name="Rectangle 13">
            <a:extLst>
              <a:ext uri="{FF2B5EF4-FFF2-40B4-BE49-F238E27FC236}">
                <a16:creationId xmlns:a16="http://schemas.microsoft.com/office/drawing/2014/main" id="{4C18EBA2-E52A-48CD-A175-5777D2D0E100}"/>
              </a:ext>
            </a:extLst>
          </p:cNvPr>
          <p:cNvSpPr/>
          <p:nvPr userDrawn="1"/>
        </p:nvSpPr>
        <p:spPr>
          <a:xfrm>
            <a:off x="9189600" y="1742400"/>
            <a:ext cx="3002400" cy="51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720000" y="2304000"/>
            <a:ext cx="10764000" cy="1800000"/>
          </a:xfrm>
        </p:spPr>
        <p:txBody>
          <a:bodyPr anchor="ctr" anchorCtr="0"/>
          <a:lstStyle>
            <a:lvl1pPr algn="ctr">
              <a:defRPr sz="6000">
                <a:solidFill>
                  <a:schemeClr val="tx1"/>
                </a:solidFill>
                <a:latin typeface="+mj-lt"/>
              </a:defRPr>
            </a:lvl1pPr>
          </a:lstStyle>
          <a:p>
            <a:r>
              <a:rPr lang="da-DK" noProof="0" dirty="0"/>
              <a:t>Klik for at tilføje titel</a:t>
            </a:r>
            <a:endParaRPr lang="da-DK" dirty="0"/>
          </a:p>
        </p:txBody>
      </p:sp>
      <p:pic>
        <p:nvPicPr>
          <p:cNvPr id="4" name="Graphic 3">
            <a:extLst>
              <a:ext uri="{FF2B5EF4-FFF2-40B4-BE49-F238E27FC236}">
                <a16:creationId xmlns:a16="http://schemas.microsoft.com/office/drawing/2014/main" id="{94F6674C-2317-47FE-BDFA-EBBA792BBE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5" name="Date Placeholder 4">
            <a:extLst>
              <a:ext uri="{FF2B5EF4-FFF2-40B4-BE49-F238E27FC236}">
                <a16:creationId xmlns:a16="http://schemas.microsoft.com/office/drawing/2014/main" id="{6A3EF1E9-9FBF-43C7-B408-ACF5C6173AE8}"/>
              </a:ext>
            </a:extLst>
          </p:cNvPr>
          <p:cNvSpPr>
            <a:spLocks noGrp="1"/>
          </p:cNvSpPr>
          <p:nvPr>
            <p:ph type="dt" sz="half" idx="10"/>
          </p:nvPr>
        </p:nvSpPr>
        <p:spPr/>
        <p:txBody>
          <a:bodyPr/>
          <a:lstStyle/>
          <a:p>
            <a:fld id="{5F93F9B3-F175-3648-8FA5-62CCC0D0373D}" type="datetime2">
              <a:rPr lang="da-DK" smtClean="0"/>
              <a:t>4. februar 2021</a:t>
            </a:fld>
            <a:endParaRPr lang="da-DK" dirty="0">
              <a:solidFill>
                <a:schemeClr val="tx1"/>
              </a:solidFill>
            </a:endParaRPr>
          </a:p>
        </p:txBody>
      </p:sp>
      <p:sp>
        <p:nvSpPr>
          <p:cNvPr id="6" name="Footer Placeholder 5">
            <a:extLst>
              <a:ext uri="{FF2B5EF4-FFF2-40B4-BE49-F238E27FC236}">
                <a16:creationId xmlns:a16="http://schemas.microsoft.com/office/drawing/2014/main" id="{A53F0457-7DDB-44CC-9680-0FAB8D338409}"/>
              </a:ext>
            </a:extLst>
          </p:cNvPr>
          <p:cNvSpPr>
            <a:spLocks noGrp="1"/>
          </p:cNvSpPr>
          <p:nvPr>
            <p:ph type="ftr" sz="quarter" idx="11"/>
          </p:nvPr>
        </p:nvSpPr>
        <p:spPr/>
        <p:txBody>
          <a:bodyPr/>
          <a:lstStyle/>
          <a:p>
            <a:pPr algn="l"/>
            <a:r>
              <a:rPr lang="da-DK"/>
              <a:t>Arbejdstid i kommuner - ret og pligt</a:t>
            </a:r>
            <a:endParaRPr lang="da-DK" dirty="0"/>
          </a:p>
        </p:txBody>
      </p:sp>
      <p:sp>
        <p:nvSpPr>
          <p:cNvPr id="12" name="Slide Number Placeholder 11">
            <a:extLst>
              <a:ext uri="{FF2B5EF4-FFF2-40B4-BE49-F238E27FC236}">
                <a16:creationId xmlns:a16="http://schemas.microsoft.com/office/drawing/2014/main" id="{9E851D80-4DD1-4A4E-828B-7B739F5103E8}"/>
              </a:ext>
            </a:extLst>
          </p:cNvPr>
          <p:cNvSpPr>
            <a:spLocks noGrp="1"/>
          </p:cNvSpPr>
          <p:nvPr>
            <p:ph type="sldNum" sz="quarter" idx="12"/>
          </p:nvPr>
        </p:nvSpPr>
        <p:spPr/>
        <p:txBody>
          <a:body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 Breaker">
    <p:bg>
      <p:bgRef idx="1001">
        <a:schemeClr val="bg2"/>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tx1"/>
              </a:solidFill>
            </a:endParaRPr>
          </a:p>
        </p:txBody>
      </p:sp>
      <p:sp>
        <p:nvSpPr>
          <p:cNvPr id="14" name="Rectangle 13">
            <a:extLst>
              <a:ext uri="{FF2B5EF4-FFF2-40B4-BE49-F238E27FC236}">
                <a16:creationId xmlns:a16="http://schemas.microsoft.com/office/drawing/2014/main" id="{4C18EBA2-E52A-48CD-A175-5777D2D0E100}"/>
              </a:ext>
            </a:extLst>
          </p:cNvPr>
          <p:cNvSpPr/>
          <p:nvPr userDrawn="1"/>
        </p:nvSpPr>
        <p:spPr>
          <a:xfrm>
            <a:off x="9189600" y="1742400"/>
            <a:ext cx="3002400" cy="511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720000" y="2304000"/>
            <a:ext cx="10764000" cy="1800000"/>
          </a:xfrm>
        </p:spPr>
        <p:txBody>
          <a:bodyPr anchor="ctr" anchorCtr="0"/>
          <a:lstStyle>
            <a:lvl1pPr algn="ctr">
              <a:defRPr sz="6000">
                <a:solidFill>
                  <a:schemeClr val="tx1"/>
                </a:solidFill>
                <a:latin typeface="+mj-lt"/>
              </a:defRPr>
            </a:lvl1pPr>
          </a:lstStyle>
          <a:p>
            <a:r>
              <a:rPr lang="da-DK" noProof="0" dirty="0"/>
              <a:t>Klik for at tilføje titel</a:t>
            </a:r>
            <a:endParaRPr lang="da-DK" dirty="0"/>
          </a:p>
        </p:txBody>
      </p:sp>
      <p:pic>
        <p:nvPicPr>
          <p:cNvPr id="4" name="Graphic 3">
            <a:extLst>
              <a:ext uri="{FF2B5EF4-FFF2-40B4-BE49-F238E27FC236}">
                <a16:creationId xmlns:a16="http://schemas.microsoft.com/office/drawing/2014/main" id="{94F6674C-2317-47FE-BDFA-EBBA792BBE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5" name="Date Placeholder 4">
            <a:extLst>
              <a:ext uri="{FF2B5EF4-FFF2-40B4-BE49-F238E27FC236}">
                <a16:creationId xmlns:a16="http://schemas.microsoft.com/office/drawing/2014/main" id="{6A3EF1E9-9FBF-43C7-B408-ACF5C6173AE8}"/>
              </a:ext>
            </a:extLst>
          </p:cNvPr>
          <p:cNvSpPr>
            <a:spLocks noGrp="1"/>
          </p:cNvSpPr>
          <p:nvPr>
            <p:ph type="dt" sz="half" idx="10"/>
          </p:nvPr>
        </p:nvSpPr>
        <p:spPr/>
        <p:txBody>
          <a:bodyPr/>
          <a:lstStyle/>
          <a:p>
            <a:fld id="{2B70B578-DB52-C54E-9F14-135999918751}" type="datetime2">
              <a:rPr lang="da-DK" smtClean="0"/>
              <a:t>4. februar 2021</a:t>
            </a:fld>
            <a:endParaRPr lang="da-DK" dirty="0">
              <a:solidFill>
                <a:schemeClr val="tx1"/>
              </a:solidFill>
            </a:endParaRPr>
          </a:p>
        </p:txBody>
      </p:sp>
      <p:sp>
        <p:nvSpPr>
          <p:cNvPr id="6" name="Footer Placeholder 5">
            <a:extLst>
              <a:ext uri="{FF2B5EF4-FFF2-40B4-BE49-F238E27FC236}">
                <a16:creationId xmlns:a16="http://schemas.microsoft.com/office/drawing/2014/main" id="{A53F0457-7DDB-44CC-9680-0FAB8D338409}"/>
              </a:ext>
            </a:extLst>
          </p:cNvPr>
          <p:cNvSpPr>
            <a:spLocks noGrp="1"/>
          </p:cNvSpPr>
          <p:nvPr>
            <p:ph type="ftr" sz="quarter" idx="11"/>
          </p:nvPr>
        </p:nvSpPr>
        <p:spPr/>
        <p:txBody>
          <a:bodyPr/>
          <a:lstStyle/>
          <a:p>
            <a:pPr algn="l"/>
            <a:r>
              <a:rPr lang="da-DK"/>
              <a:t>Arbejdstid i kommuner - ret og pligt</a:t>
            </a:r>
            <a:endParaRPr lang="da-DK" dirty="0"/>
          </a:p>
        </p:txBody>
      </p:sp>
      <p:sp>
        <p:nvSpPr>
          <p:cNvPr id="12" name="Slide Number Placeholder 11">
            <a:extLst>
              <a:ext uri="{FF2B5EF4-FFF2-40B4-BE49-F238E27FC236}">
                <a16:creationId xmlns:a16="http://schemas.microsoft.com/office/drawing/2014/main" id="{9E851D80-4DD1-4A4E-828B-7B739F5103E8}"/>
              </a:ext>
            </a:extLst>
          </p:cNvPr>
          <p:cNvSpPr>
            <a:spLocks noGrp="1"/>
          </p:cNvSpPr>
          <p:nvPr>
            <p:ph type="sldNum" sz="quarter" idx="12"/>
          </p:nvPr>
        </p:nvSpPr>
        <p:spPr/>
        <p:txBody>
          <a:body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978355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A381B999-D9CF-804D-997D-4A195BA8A684}"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kommuner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27310111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6.xml"/><Relationship Id="rId21" Type="http://schemas.openxmlformats.org/officeDocument/2006/relationships/slideLayout" Target="../slideLayouts/slideLayout21.xml"/><Relationship Id="rId34" Type="http://schemas.openxmlformats.org/officeDocument/2006/relationships/tags" Target="../tags/tag1.xml"/><Relationship Id="rId42" Type="http://schemas.openxmlformats.org/officeDocument/2006/relationships/tags" Target="../tags/tag9.xml"/><Relationship Id="rId47" Type="http://schemas.openxmlformats.org/officeDocument/2006/relationships/tags" Target="../tags/tag14.xml"/><Relationship Id="rId50" Type="http://schemas.openxmlformats.org/officeDocument/2006/relationships/tags" Target="../tags/tag17.xml"/><Relationship Id="rId55" Type="http://schemas.openxmlformats.org/officeDocument/2006/relationships/tags" Target="../tags/tag2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4.xml"/><Relationship Id="rId40" Type="http://schemas.openxmlformats.org/officeDocument/2006/relationships/tags" Target="../tags/tag7.xml"/><Relationship Id="rId45" Type="http://schemas.openxmlformats.org/officeDocument/2006/relationships/tags" Target="../tags/tag12.xml"/><Relationship Id="rId53" Type="http://schemas.openxmlformats.org/officeDocument/2006/relationships/tags" Target="../tags/tag20.xml"/><Relationship Id="rId58" Type="http://schemas.openxmlformats.org/officeDocument/2006/relationships/image" Target="../media/image2.svg"/><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2.xml"/><Relationship Id="rId43" Type="http://schemas.openxmlformats.org/officeDocument/2006/relationships/tags" Target="../tags/tag10.xml"/><Relationship Id="rId48" Type="http://schemas.openxmlformats.org/officeDocument/2006/relationships/tags" Target="../tags/tag15.xml"/><Relationship Id="rId56" Type="http://schemas.openxmlformats.org/officeDocument/2006/relationships/tags" Target="../tags/tag23.xml"/><Relationship Id="rId8" Type="http://schemas.openxmlformats.org/officeDocument/2006/relationships/slideLayout" Target="../slideLayouts/slideLayout8.xml"/><Relationship Id="rId51" Type="http://schemas.openxmlformats.org/officeDocument/2006/relationships/tags" Target="../tags/tag1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38" Type="http://schemas.openxmlformats.org/officeDocument/2006/relationships/tags" Target="../tags/tag5.xml"/><Relationship Id="rId46" Type="http://schemas.openxmlformats.org/officeDocument/2006/relationships/tags" Target="../tags/tag13.xml"/><Relationship Id="rId20" Type="http://schemas.openxmlformats.org/officeDocument/2006/relationships/slideLayout" Target="../slideLayouts/slideLayout20.xml"/><Relationship Id="rId41" Type="http://schemas.openxmlformats.org/officeDocument/2006/relationships/tags" Target="../tags/tag8.xml"/><Relationship Id="rId54" Type="http://schemas.openxmlformats.org/officeDocument/2006/relationships/tags" Target="../tags/tag2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3.xml"/><Relationship Id="rId49" Type="http://schemas.openxmlformats.org/officeDocument/2006/relationships/tags" Target="../tags/tag16.xml"/><Relationship Id="rId57" Type="http://schemas.openxmlformats.org/officeDocument/2006/relationships/image" Target="../media/image1.png"/><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tags" Target="../tags/tag11.xml"/><Relationship Id="rId52" Type="http://schemas.openxmlformats.org/officeDocument/2006/relationships/tags" Target="../tags/tag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0000" y="2080800"/>
            <a:ext cx="11473200" cy="4053600"/>
          </a:xfrm>
          <a:prstGeom prst="rect">
            <a:avLst/>
          </a:prstGeom>
        </p:spPr>
        <p:txBody>
          <a:bodyPr vert="horz" lIns="0" tIns="0" rIns="0" bIns="0" rtlCol="0">
            <a:noAutofit/>
          </a:bodyPr>
          <a:lstStyle/>
          <a:p>
            <a:pPr lvl="0"/>
            <a:r>
              <a:rPr lang="da-DK" noProof="0" dirty="0"/>
              <a:t>Level 1</a:t>
            </a:r>
          </a:p>
          <a:p>
            <a:pPr lvl="1"/>
            <a:r>
              <a:rPr lang="da-DK" noProof="0" dirty="0"/>
              <a:t>Level 2</a:t>
            </a:r>
          </a:p>
          <a:p>
            <a:pPr lvl="2"/>
            <a:r>
              <a:rPr lang="da-DK" noProof="0" dirty="0"/>
              <a:t>Level 3</a:t>
            </a:r>
          </a:p>
          <a:p>
            <a:pPr lvl="3"/>
            <a:r>
              <a:rPr lang="da-DK" noProof="0" dirty="0"/>
              <a:t>Level 4</a:t>
            </a:r>
          </a:p>
          <a:p>
            <a:pPr lvl="4"/>
            <a:r>
              <a:rPr lang="da-DK" noProof="0" dirty="0"/>
              <a:t>Level 5</a:t>
            </a:r>
          </a:p>
          <a:p>
            <a:pPr lvl="5"/>
            <a:r>
              <a:rPr lang="da-DK" noProof="0" dirty="0"/>
              <a:t>Level 6</a:t>
            </a:r>
          </a:p>
          <a:p>
            <a:pPr lvl="6"/>
            <a:r>
              <a:rPr lang="da-DK" noProof="0" dirty="0"/>
              <a:t>Level 7, Small Header</a:t>
            </a:r>
          </a:p>
          <a:p>
            <a:pPr lvl="7"/>
            <a:r>
              <a:rPr lang="da-DK" noProof="0" dirty="0"/>
              <a:t>Level 8, Small Body</a:t>
            </a:r>
          </a:p>
          <a:p>
            <a:pPr lvl="8"/>
            <a:r>
              <a:rPr lang="da-DK" noProof="0" dirty="0"/>
              <a:t>Level 9, </a:t>
            </a:r>
            <a:r>
              <a:rPr lang="da-DK" noProof="0" dirty="0" err="1"/>
              <a:t>Infographic</a:t>
            </a:r>
            <a:endParaRPr lang="da-DK" noProof="0" dirty="0"/>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360000" y="802800"/>
            <a:ext cx="11473200" cy="1278000"/>
          </a:xfrm>
          <a:prstGeom prst="rect">
            <a:avLst/>
          </a:prstGeom>
        </p:spPr>
        <p:txBody>
          <a:bodyPr vert="horz" lIns="0" tIns="0" rIns="0" bIns="0" rtlCol="0" anchor="t" anchorCtr="0">
            <a:noAutofit/>
          </a:bodyPr>
          <a:lstStyle/>
          <a:p>
            <a:r>
              <a:rPr lang="da-DK" dirty="0"/>
              <a:t>Klik for at redigere titeltypografien i masteren</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358775" y="360000"/>
            <a:ext cx="985838" cy="108000"/>
          </a:xfrm>
          <a:prstGeom prst="rect">
            <a:avLst/>
          </a:prstGeom>
        </p:spPr>
        <p:txBody>
          <a:bodyPr vert="horz" lIns="0" tIns="0" rIns="0" bIns="0" rtlCol="0" anchor="ctr"/>
          <a:lstStyle>
            <a:lvl1pPr algn="l">
              <a:defRPr sz="600">
                <a:solidFill>
                  <a:schemeClr val="tx1"/>
                </a:solidFill>
              </a:defRPr>
            </a:lvl1pPr>
          </a:lstStyle>
          <a:p>
            <a:fld id="{B4070BB8-E88A-C947-9311-7EBE872FF039}" type="datetime2">
              <a:rPr lang="da-DK" smtClean="0"/>
              <a:t>4. februar 2021</a:t>
            </a:fld>
            <a:endParaRPr lang="da-DK" dirty="0">
              <a:solidFill>
                <a:schemeClr val="tx1"/>
              </a:solidFill>
            </a:endParaRPr>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1344613" y="360000"/>
            <a:ext cx="1612900" cy="108000"/>
          </a:xfrm>
          <a:prstGeom prst="rect">
            <a:avLst/>
          </a:prstGeom>
        </p:spPr>
        <p:txBody>
          <a:bodyPr vert="horz" lIns="0" tIns="0" rIns="0" bIns="0" rtlCol="0" anchor="ctr"/>
          <a:lstStyle>
            <a:lvl1pPr algn="l">
              <a:defRPr sz="600">
                <a:solidFill>
                  <a:schemeClr val="tx1"/>
                </a:solidFill>
              </a:defRPr>
            </a:lvl1pPr>
          </a:lstStyle>
          <a:p>
            <a:pPr algn="l"/>
            <a:r>
              <a:rPr lang="da-DK"/>
              <a:t>Arbejdstid i kommuner - ret og pligt</a:t>
            </a:r>
            <a:endParaRPr lang="da-DK"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1482438" y="6389638"/>
            <a:ext cx="349200" cy="108000"/>
          </a:xfrm>
          <a:prstGeom prst="rect">
            <a:avLst/>
          </a:prstGeom>
        </p:spPr>
        <p:txBody>
          <a:bodyPr vert="horz" lIns="0" tIns="0" rIns="0" bIns="0" rtlCol="0" anchor="ctr"/>
          <a:lstStyle>
            <a:lvl1pPr algn="r">
              <a:defRPr sz="600">
                <a:solidFill>
                  <a:schemeClr val="tx1"/>
                </a:solidFill>
              </a:defRPr>
            </a:lvl1pPr>
          </a:lstStyle>
          <a:p>
            <a:fld id="{23AA811B-2EBD-4900-905E-5BE206449611}" type="slidenum">
              <a:rPr lang="da-DK" smtClean="0"/>
              <a:pPr/>
              <a:t>‹nr.›</a:t>
            </a:fld>
            <a:endParaRPr lang="da-DK" dirty="0"/>
          </a:p>
        </p:txBody>
      </p:sp>
      <p:pic>
        <p:nvPicPr>
          <p:cNvPr id="57" name="Logo">
            <a:extLst>
              <a:ext uri="{FF2B5EF4-FFF2-40B4-BE49-F238E27FC236}">
                <a16:creationId xmlns:a16="http://schemas.microsoft.com/office/drawing/2014/main" id="{B3F0A4F3-C4FE-47A6-804C-29AB35D358FB}"/>
              </a:ext>
            </a:extLst>
          </p:cNvPr>
          <p:cNvPicPr>
            <a:picLocks noChangeAspect="1"/>
          </p:cNvPicPr>
          <p:nvPr userDrawn="1"/>
        </p:nvPicPr>
        <p:blipFill>
          <a:blip r:embed="rId57">
            <a:extLst>
              <a:ext uri="{28A0092B-C50C-407E-A947-70E740481C1C}">
                <a14:useLocalDpi xmlns:a14="http://schemas.microsoft.com/office/drawing/2010/main" val="0"/>
              </a:ext>
              <a:ext uri="{96DAC541-7B7A-43D3-8B79-37D633B846F1}">
                <asvg:svgBlip xmlns:asvg="http://schemas.microsoft.com/office/drawing/2016/SVG/main" r:embed="rId58"/>
              </a:ext>
            </a:extLst>
          </a:blip>
          <a:stretch>
            <a:fillRect/>
          </a:stretch>
        </p:blipFill>
        <p:spPr>
          <a:xfrm>
            <a:off x="11727328" y="355788"/>
            <a:ext cx="108553" cy="217488"/>
          </a:xfrm>
          <a:prstGeom prst="rect">
            <a:avLst/>
          </a:prstGeom>
        </p:spPr>
      </p:pic>
      <p:sp>
        <p:nvSpPr>
          <p:cNvPr id="32" name="[WorkArea]" descr="&lt;?xml version=&quot;1.0&quot; encoding=&quot;utf-16&quot;?&gt;&#10;&lt;GridTheme xmlns:xsi=&quot;http://www.w3.org/2001/XMLSchema-instance&quot; xmlns:xsd=&quot;http://www.w3.org/2001/XMLSchema&quot;&gt;&#10;  &lt;GuideLines /&gt;&#10;  &lt;SubGrids&gt;&#10;    &lt;SubGrid&gt;&#10;      &lt;Left&gt;28.3467712&lt;/Left&gt;&#10;      &lt;Top&gt;28.3464565&lt;/Top&gt;&#10;      &lt;Width&gt;49.2910233&lt;/Width&gt;&#10;      &lt;Height&gt;483.3071&lt;/Height&gt;&#10;    &lt;/SubGrid&gt;&#10;    &lt;SubGrid&gt;&#10;      &lt;Left&gt;77.6377945&lt;/Left&gt;&#10;      &lt;Top&gt;28.3464565&lt;/Top&gt;&#10;      &lt;Width&gt;28.3464565&lt;/Width&gt;&#10;      &lt;Height&gt;483.3071&lt;/Height&gt;&#10;    &lt;/SubGrid&gt;&#10;    &lt;SubGrid&gt;&#10;      &lt;Left&gt;105.984253&lt;/Left&gt;&#10;      &lt;Top&gt;28.3464565&lt;/Top&gt;&#10;      &lt;Width&gt;49.29134&lt;/Width&gt;&#10;      &lt;Height&gt;483.3071&lt;/Height&gt;&#10;    &lt;/SubGrid&gt;&#10;    &lt;SubGrid&gt;&#10;      &lt;Left&gt;155.275589&lt;/Left&gt;&#10;      &lt;Top&gt;28.3464565&lt;/Top&gt;&#10;      &lt;Width&gt;28.3464565&lt;/Width&gt;&#10;      &lt;Height&gt;483.3071&lt;/Height&gt;&#10;    &lt;/SubGrid&gt;&#10;    &lt;SubGrid&gt;&#10;      &lt;Left&gt;183.62204&lt;/Left&gt;&#10;      &lt;Top&gt;28.3464565&lt;/Top&gt;&#10;      &lt;Width&gt;49.29134&lt;/Width&gt;&#10;      &lt;Height&gt;483.3071&lt;/Height&gt;&#10;    &lt;/SubGrid&gt;&#10;    &lt;SubGrid&gt;&#10;      &lt;Left&gt;232.913391&lt;/Left&gt;&#10;      &lt;Top&gt;28.3464565&lt;/Top&gt;&#10;      &lt;Width&gt;28.3464565&lt;/Width&gt;&#10;      &lt;Height&gt;483.3071&lt;/Height&gt;&#10;    &lt;/SubGrid&gt;&#10;    &lt;SubGrid&gt;&#10;      &lt;Left&gt;261.259857&lt;/Left&gt;&#10;      &lt;Top&gt;28.3464565&lt;/Top&gt;&#10;      &lt;Width&gt;49.29134&lt;/Width&gt;&#10;      &lt;Height&gt;483.3071&lt;/Height&gt;&#10;    &lt;/SubGrid&gt;&#10;    &lt;SubGrid&gt;&#10;      &lt;Left&gt;310.551178&lt;/Left&gt;&#10;      &lt;Top&gt;28.3464565&lt;/Top&gt;&#10;      &lt;Width&gt;28.3464565&lt;/Width&gt;&#10;      &lt;Height&gt;483.3071&lt;/Height&gt;&#10;    &lt;/SubGrid&gt;&#10;    &lt;SubGrid&gt;&#10;      &lt;Left&gt;338.897644&lt;/Left&gt;&#10;      &lt;Top&gt;28.3464565&lt;/Top&gt;&#10;      &lt;Width&gt;49.29134&lt;/Width&gt;&#10;      &lt;Height&gt;483.3071&lt;/Height&gt;&#10;    &lt;/SubGrid&gt;&#10;    &lt;SubGrid&gt;&#10;      &lt;Left&gt;388.188965&lt;/Left&gt;&#10;      &lt;Top&gt;28.3464565&lt;/Top&gt;&#10;      &lt;Width&gt;28.3464565&lt;/Width&gt;&#10;      &lt;Height&gt;483.3071&lt;/Height&gt;&#10;    &lt;/SubGrid&gt;&#10;    &lt;SubGrid&gt;&#10;      &lt;Left&gt;416.535431&lt;/Left&gt;&#10;      &lt;Top&gt;28.3464565&lt;/Top&gt;&#10;      &lt;Width&gt;49.29134&lt;/Width&gt;&#10;      &lt;Height&gt;483.3071&lt;/Height&gt;&#10;    &lt;/SubGrid&gt;&#10;    &lt;SubGrid&gt;&#10;      &lt;Left&gt;465.826782&lt;/Left&gt;&#10;      &lt;Top&gt;28.3464565&lt;/Top&gt;&#10;      &lt;Width&gt;28.3464565&lt;/Width&gt;&#10;      &lt;Height&gt;483.3071&lt;/Height&gt;&#10;    &lt;/SubGrid&gt;&#10;    &lt;SubGrid&gt;&#10;      &lt;Left&gt;494.173218&lt;/Left&gt;&#10;      &lt;Top&gt;28.3464565&lt;/Top&gt;&#10;      &lt;Width&gt;49.29134&lt;/Width&gt;&#10;      &lt;Height&gt;483.3071&lt;/Height&gt;&#10;    &lt;/SubGrid&gt;&#10;    &lt;SubGrid&gt;&#10;      &lt;Left&gt;543.464539&lt;/Left&gt;&#10;      &lt;Top&gt;28.3464565&lt;/Top&gt;&#10;      &lt;Width&gt;28.3463783&lt;/Width&gt;&#10;      &lt;Height&gt;483.3071&lt;/Height&gt;&#10;    &lt;/SubGrid&gt;&#10;    &lt;SubGrid&gt;&#10;      &lt;Left&gt;571.811035&lt;/Left&gt;&#10;      &lt;Top&gt;28.3464565&lt;/Top&gt;&#10;      &lt;Width&gt;49.29134&lt;/Width&gt;&#10;      &lt;Height&gt;483.3071&lt;/Height&gt;&#10;    &lt;/SubGrid&gt;&#10;    &lt;SubGrid&gt;&#10;      &lt;Left&gt;621.102356&lt;/Left&gt;&#10;      &lt;Top&gt;28.3464565&lt;/Top&gt;&#10;      &lt;Width&gt;28.3464565&lt;/Width&gt;&#10;      &lt;Height&gt;483.3071&lt;/Height&gt;&#10;    &lt;/SubGrid&gt;&#10;    &lt;SubGrid&gt;&#10;      &lt;Left&gt;649.4488&lt;/Left&gt;&#10;      &lt;Top&gt;28.3464565&lt;/Top&gt;&#10;      &lt;Width&gt;49.29126&lt;/Width&gt;&#10;      &lt;Height&gt;483.3071&lt;/Height&gt;&#10;    &lt;/SubGrid&gt;&#10;    &lt;SubGrid&gt;&#10;      &lt;Left&gt;698.7402&lt;/Left&gt;&#10;      &lt;Top&gt;28.3464565&lt;/Top&gt;&#10;      &lt;Width&gt;28.3464565&lt;/Width&gt;&#10;      &lt;Height&gt;483.3071&lt;/Height&gt;&#10;    &lt;/SubGrid&gt;&#10;    &lt;SubGrid&gt;&#10;      &lt;Left&gt;727.0866&lt;/Left&gt;&#10;      &lt;Top&gt;28.3464565&lt;/Top&gt;&#10;      &lt;Width&gt;49.29134&lt;/Width&gt;&#10;      &lt;Height&gt;483.3071&lt;/Height&gt;&#10;    &lt;/SubGrid&gt;&#10;    &lt;SubGrid&gt;&#10;      &lt;Left&gt;776.3779&lt;/Left&gt;&#10;      &lt;Top&gt;28.3464565&lt;/Top&gt;&#10;      &lt;Width&gt;28.3463783&lt;/Width&gt;&#10;      &lt;Height&gt;483.3071&lt;/Height&gt;&#10;    &lt;/SubGrid&gt;&#10;    &lt;SubGrid&gt;&#10;      &lt;Left&gt;804.7244&lt;/Left&gt;&#10;      &lt;Top&gt;28.3464565&lt;/Top&gt;&#10;      &lt;Width&gt;49.29134&lt;/Width&gt;&#10;      &lt;Height&gt;483.3071&lt;/Height&gt;&#10;    &lt;/SubGrid&gt;&#10;    &lt;SubGrid&gt;&#10;      &lt;Left&gt;854.015747&lt;/Left&gt;&#10;      &lt;Top&gt;28.3464565&lt;/Top&gt;&#10;      &lt;Width&gt;28.3464565&lt;/Width&gt;&#10;      &lt;Height&gt;483.3071&lt;/Height&gt;&#10;    &lt;/SubGrid&gt;&#10;    &lt;SubGrid&gt;&#10;      &lt;Left&gt;882.3622&lt;/Left&gt;&#10;      &lt;Top&gt;28.3464565&lt;/Top&gt;&#10;      &lt;Width&gt;49.29126&lt;/Width&gt;&#10;      &lt;Height&gt;483.3071&lt;/Height&gt;&#10;    &lt;/SubGrid&gt;&#10;  &lt;/SubGrids&gt;&#10;  &lt;WorkArea&gt;&#10;    &lt;Top&gt;28.3464565&lt;/Top&gt;&#10;    &lt;Left&gt;28.3467712&lt;/Left&gt;&#10;    &lt;Width&gt;903.306763&lt;/Width&gt;&#10;    &lt;Height&gt;483.3071&lt;/Height&gt;&#10;  &lt;/WorkArea&gt;&#10;  &lt;AspectW&gt;-1&lt;/AspectW&gt;&#10;  &lt;AspectH&gt;-1&lt;/AspectH&gt;&#10;  &lt;Width&gt;960&lt;/Width&gt;&#10;  &lt;Height&gt;540&lt;/Height&gt;&#10;  &lt;HGap&gt;5&lt;/HGap&gt;&#10;  &lt;VGap&gt;5&lt;/VGap&gt;&#10;  &lt;OfficeVersion&gt;-1&lt;/OfficeVersion&gt;&#10;&lt;/GridTheme&gt;" hidden="1">
            <a:extLst>
              <a:ext uri="{FF2B5EF4-FFF2-40B4-BE49-F238E27FC236}">
                <a16:creationId xmlns:a16="http://schemas.microsoft.com/office/drawing/2014/main" id="{A943CBC3-1311-49A2-9FE5-39EB05D223BF}"/>
              </a:ext>
            </a:extLst>
          </p:cNvPr>
          <p:cNvSpPr/>
          <p:nvPr userDrawn="1"/>
        </p:nvSpPr>
        <p:spPr>
          <a:xfrm>
            <a:off x="360004" y="360000"/>
            <a:ext cx="11471996"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3" name="Rectangle 32" hidden="1">
            <a:extLst>
              <a:ext uri="{FF2B5EF4-FFF2-40B4-BE49-F238E27FC236}">
                <a16:creationId xmlns:a16="http://schemas.microsoft.com/office/drawing/2014/main" id="{71C94564-454B-4781-A580-7843A7B05A9A}"/>
              </a:ext>
            </a:extLst>
          </p:cNvPr>
          <p:cNvSpPr/>
          <p:nvPr userDrawn="1">
            <p:custDataLst>
              <p:tags r:id="rId34"/>
            </p:custDataLst>
          </p:nvPr>
        </p:nvSpPr>
        <p:spPr>
          <a:xfrm>
            <a:off x="360004" y="360000"/>
            <a:ext cx="625996"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4" name="Rectangle 33" hidden="1">
            <a:extLst>
              <a:ext uri="{FF2B5EF4-FFF2-40B4-BE49-F238E27FC236}">
                <a16:creationId xmlns:a16="http://schemas.microsoft.com/office/drawing/2014/main" id="{F7CFB1F1-5965-4A6A-8967-B953091D36EF}"/>
              </a:ext>
            </a:extLst>
          </p:cNvPr>
          <p:cNvSpPr/>
          <p:nvPr userDrawn="1">
            <p:custDataLst>
              <p:tags r:id="rId35"/>
            </p:custDataLst>
          </p:nvPr>
        </p:nvSpPr>
        <p:spPr>
          <a:xfrm>
            <a:off x="98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5" name="Rectangle 34" hidden="1">
            <a:extLst>
              <a:ext uri="{FF2B5EF4-FFF2-40B4-BE49-F238E27FC236}">
                <a16:creationId xmlns:a16="http://schemas.microsoft.com/office/drawing/2014/main" id="{991965B4-6561-42A5-9595-858E838C1F01}"/>
              </a:ext>
            </a:extLst>
          </p:cNvPr>
          <p:cNvSpPr/>
          <p:nvPr userDrawn="1">
            <p:custDataLst>
              <p:tags r:id="rId36"/>
            </p:custDataLst>
          </p:nvPr>
        </p:nvSpPr>
        <p:spPr>
          <a:xfrm>
            <a:off x="1346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6" name="Rectangle 35" hidden="1">
            <a:extLst>
              <a:ext uri="{FF2B5EF4-FFF2-40B4-BE49-F238E27FC236}">
                <a16:creationId xmlns:a16="http://schemas.microsoft.com/office/drawing/2014/main" id="{9C5B6794-60F4-4582-9141-4ACF49903584}"/>
              </a:ext>
            </a:extLst>
          </p:cNvPr>
          <p:cNvSpPr/>
          <p:nvPr userDrawn="1">
            <p:custDataLst>
              <p:tags r:id="rId37"/>
            </p:custDataLst>
          </p:nvPr>
        </p:nvSpPr>
        <p:spPr>
          <a:xfrm>
            <a:off x="1972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7" name="Rectangle 36" hidden="1">
            <a:extLst>
              <a:ext uri="{FF2B5EF4-FFF2-40B4-BE49-F238E27FC236}">
                <a16:creationId xmlns:a16="http://schemas.microsoft.com/office/drawing/2014/main" id="{78C7F55F-D518-404A-9901-C75E03997B9F}"/>
              </a:ext>
            </a:extLst>
          </p:cNvPr>
          <p:cNvSpPr/>
          <p:nvPr userDrawn="1">
            <p:custDataLst>
              <p:tags r:id="rId38"/>
            </p:custDataLst>
          </p:nvPr>
        </p:nvSpPr>
        <p:spPr>
          <a:xfrm>
            <a:off x="2332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8" name="Rectangle 37" hidden="1">
            <a:extLst>
              <a:ext uri="{FF2B5EF4-FFF2-40B4-BE49-F238E27FC236}">
                <a16:creationId xmlns:a16="http://schemas.microsoft.com/office/drawing/2014/main" id="{3E33D35D-5258-42E6-A80B-0502B4C3F97B}"/>
              </a:ext>
            </a:extLst>
          </p:cNvPr>
          <p:cNvSpPr/>
          <p:nvPr userDrawn="1">
            <p:custDataLst>
              <p:tags r:id="rId39"/>
            </p:custDataLst>
          </p:nvPr>
        </p:nvSpPr>
        <p:spPr>
          <a:xfrm>
            <a:off x="2958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9" name="Rectangle 38" hidden="1">
            <a:extLst>
              <a:ext uri="{FF2B5EF4-FFF2-40B4-BE49-F238E27FC236}">
                <a16:creationId xmlns:a16="http://schemas.microsoft.com/office/drawing/2014/main" id="{FEAE639E-C5AE-4B0A-A7E0-F6A5B0E0A334}"/>
              </a:ext>
            </a:extLst>
          </p:cNvPr>
          <p:cNvSpPr/>
          <p:nvPr userDrawn="1">
            <p:custDataLst>
              <p:tags r:id="rId40"/>
            </p:custDataLst>
          </p:nvPr>
        </p:nvSpPr>
        <p:spPr>
          <a:xfrm>
            <a:off x="3318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0" name="Rectangle 39" hidden="1">
            <a:extLst>
              <a:ext uri="{FF2B5EF4-FFF2-40B4-BE49-F238E27FC236}">
                <a16:creationId xmlns:a16="http://schemas.microsoft.com/office/drawing/2014/main" id="{8E434181-D8A6-4ACD-9781-D820F738EACD}"/>
              </a:ext>
            </a:extLst>
          </p:cNvPr>
          <p:cNvSpPr/>
          <p:nvPr userDrawn="1">
            <p:custDataLst>
              <p:tags r:id="rId41"/>
            </p:custDataLst>
          </p:nvPr>
        </p:nvSpPr>
        <p:spPr>
          <a:xfrm>
            <a:off x="3944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1" name="Rectangle 40" hidden="1">
            <a:extLst>
              <a:ext uri="{FF2B5EF4-FFF2-40B4-BE49-F238E27FC236}">
                <a16:creationId xmlns:a16="http://schemas.microsoft.com/office/drawing/2014/main" id="{127B2E2A-52D9-49F4-9D86-BAF6CE3CF539}"/>
              </a:ext>
            </a:extLst>
          </p:cNvPr>
          <p:cNvSpPr/>
          <p:nvPr userDrawn="1">
            <p:custDataLst>
              <p:tags r:id="rId42"/>
            </p:custDataLst>
          </p:nvPr>
        </p:nvSpPr>
        <p:spPr>
          <a:xfrm>
            <a:off x="4304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2" name="Rectangle 41" hidden="1">
            <a:extLst>
              <a:ext uri="{FF2B5EF4-FFF2-40B4-BE49-F238E27FC236}">
                <a16:creationId xmlns:a16="http://schemas.microsoft.com/office/drawing/2014/main" id="{0DA620EB-8B0B-436B-9121-3251E2FB9FAB}"/>
              </a:ext>
            </a:extLst>
          </p:cNvPr>
          <p:cNvSpPr/>
          <p:nvPr userDrawn="1">
            <p:custDataLst>
              <p:tags r:id="rId43"/>
            </p:custDataLst>
          </p:nvPr>
        </p:nvSpPr>
        <p:spPr>
          <a:xfrm>
            <a:off x="4930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3" name="Rectangle 42" hidden="1">
            <a:extLst>
              <a:ext uri="{FF2B5EF4-FFF2-40B4-BE49-F238E27FC236}">
                <a16:creationId xmlns:a16="http://schemas.microsoft.com/office/drawing/2014/main" id="{2D5A9CA0-56EF-4AD2-B5E5-FE3098EB6596}"/>
              </a:ext>
            </a:extLst>
          </p:cNvPr>
          <p:cNvSpPr/>
          <p:nvPr userDrawn="1">
            <p:custDataLst>
              <p:tags r:id="rId44"/>
            </p:custDataLst>
          </p:nvPr>
        </p:nvSpPr>
        <p:spPr>
          <a:xfrm>
            <a:off x="5290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4" name="Rectangle 43" hidden="1">
            <a:extLst>
              <a:ext uri="{FF2B5EF4-FFF2-40B4-BE49-F238E27FC236}">
                <a16:creationId xmlns:a16="http://schemas.microsoft.com/office/drawing/2014/main" id="{E3322AFB-C3F8-4584-B354-26E6FC8FC0F8}"/>
              </a:ext>
            </a:extLst>
          </p:cNvPr>
          <p:cNvSpPr/>
          <p:nvPr userDrawn="1">
            <p:custDataLst>
              <p:tags r:id="rId45"/>
            </p:custDataLst>
          </p:nvPr>
        </p:nvSpPr>
        <p:spPr>
          <a:xfrm>
            <a:off x="591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5" name="Rectangle 44" hidden="1">
            <a:extLst>
              <a:ext uri="{FF2B5EF4-FFF2-40B4-BE49-F238E27FC236}">
                <a16:creationId xmlns:a16="http://schemas.microsoft.com/office/drawing/2014/main" id="{F101F44C-AF82-4C50-8361-E1E8CDAED7CB}"/>
              </a:ext>
            </a:extLst>
          </p:cNvPr>
          <p:cNvSpPr/>
          <p:nvPr userDrawn="1">
            <p:custDataLst>
              <p:tags r:id="rId46"/>
            </p:custDataLst>
          </p:nvPr>
        </p:nvSpPr>
        <p:spPr>
          <a:xfrm>
            <a:off x="6276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6" name="Rectangle 45" hidden="1">
            <a:extLst>
              <a:ext uri="{FF2B5EF4-FFF2-40B4-BE49-F238E27FC236}">
                <a16:creationId xmlns:a16="http://schemas.microsoft.com/office/drawing/2014/main" id="{99F06B9D-0AB7-4B76-B8AD-02FD5467F2DA}"/>
              </a:ext>
            </a:extLst>
          </p:cNvPr>
          <p:cNvSpPr/>
          <p:nvPr userDrawn="1">
            <p:custDataLst>
              <p:tags r:id="rId47"/>
            </p:custDataLst>
          </p:nvPr>
        </p:nvSpPr>
        <p:spPr>
          <a:xfrm>
            <a:off x="6902000" y="360000"/>
            <a:ext cx="359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7" name="Rectangle 46" hidden="1">
            <a:extLst>
              <a:ext uri="{FF2B5EF4-FFF2-40B4-BE49-F238E27FC236}">
                <a16:creationId xmlns:a16="http://schemas.microsoft.com/office/drawing/2014/main" id="{B79CBA20-7292-4EB7-8DB5-E8B4BAB62244}"/>
              </a:ext>
            </a:extLst>
          </p:cNvPr>
          <p:cNvSpPr/>
          <p:nvPr userDrawn="1">
            <p:custDataLst>
              <p:tags r:id="rId48"/>
            </p:custDataLst>
          </p:nvPr>
        </p:nvSpPr>
        <p:spPr>
          <a:xfrm>
            <a:off x="7262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8" name="Rectangle 47" hidden="1">
            <a:extLst>
              <a:ext uri="{FF2B5EF4-FFF2-40B4-BE49-F238E27FC236}">
                <a16:creationId xmlns:a16="http://schemas.microsoft.com/office/drawing/2014/main" id="{DD782FC1-3CF3-43A1-AB40-EA754E9CAECC}"/>
              </a:ext>
            </a:extLst>
          </p:cNvPr>
          <p:cNvSpPr/>
          <p:nvPr userDrawn="1">
            <p:custDataLst>
              <p:tags r:id="rId49"/>
            </p:custDataLst>
          </p:nvPr>
        </p:nvSpPr>
        <p:spPr>
          <a:xfrm>
            <a:off x="7888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9" name="Rectangle 48" hidden="1">
            <a:extLst>
              <a:ext uri="{FF2B5EF4-FFF2-40B4-BE49-F238E27FC236}">
                <a16:creationId xmlns:a16="http://schemas.microsoft.com/office/drawing/2014/main" id="{2086F463-A740-402E-9E1D-2A4A22D913E0}"/>
              </a:ext>
            </a:extLst>
          </p:cNvPr>
          <p:cNvSpPr/>
          <p:nvPr userDrawn="1">
            <p:custDataLst>
              <p:tags r:id="rId50"/>
            </p:custDataLst>
          </p:nvPr>
        </p:nvSpPr>
        <p:spPr>
          <a:xfrm>
            <a:off x="8248000" y="360000"/>
            <a:ext cx="625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0" name="Rectangle 49" hidden="1">
            <a:extLst>
              <a:ext uri="{FF2B5EF4-FFF2-40B4-BE49-F238E27FC236}">
                <a16:creationId xmlns:a16="http://schemas.microsoft.com/office/drawing/2014/main" id="{F370992A-92C7-4116-BC4C-9BADCB286F34}"/>
              </a:ext>
            </a:extLst>
          </p:cNvPr>
          <p:cNvSpPr/>
          <p:nvPr userDrawn="1">
            <p:custDataLst>
              <p:tags r:id="rId51"/>
            </p:custDataLst>
          </p:nvPr>
        </p:nvSpPr>
        <p:spPr>
          <a:xfrm>
            <a:off x="8874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1" name="Rectangle 50" hidden="1">
            <a:extLst>
              <a:ext uri="{FF2B5EF4-FFF2-40B4-BE49-F238E27FC236}">
                <a16:creationId xmlns:a16="http://schemas.microsoft.com/office/drawing/2014/main" id="{CF687FB8-6B1C-4D06-BD6F-1EE2F18345A8}"/>
              </a:ext>
            </a:extLst>
          </p:cNvPr>
          <p:cNvSpPr/>
          <p:nvPr userDrawn="1">
            <p:custDataLst>
              <p:tags r:id="rId52"/>
            </p:custDataLst>
          </p:nvPr>
        </p:nvSpPr>
        <p:spPr>
          <a:xfrm>
            <a:off x="9234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2" name="Rectangle 51" hidden="1">
            <a:extLst>
              <a:ext uri="{FF2B5EF4-FFF2-40B4-BE49-F238E27FC236}">
                <a16:creationId xmlns:a16="http://schemas.microsoft.com/office/drawing/2014/main" id="{8336EFA1-FACB-4BF7-9108-BEDA9F7D9FFA}"/>
              </a:ext>
            </a:extLst>
          </p:cNvPr>
          <p:cNvSpPr/>
          <p:nvPr userDrawn="1">
            <p:custDataLst>
              <p:tags r:id="rId53"/>
            </p:custDataLst>
          </p:nvPr>
        </p:nvSpPr>
        <p:spPr>
          <a:xfrm>
            <a:off x="9860000" y="360000"/>
            <a:ext cx="359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3" name="Rectangle 52" hidden="1">
            <a:extLst>
              <a:ext uri="{FF2B5EF4-FFF2-40B4-BE49-F238E27FC236}">
                <a16:creationId xmlns:a16="http://schemas.microsoft.com/office/drawing/2014/main" id="{7B05886B-7440-432D-BBAA-6255EDBC3023}"/>
              </a:ext>
            </a:extLst>
          </p:cNvPr>
          <p:cNvSpPr/>
          <p:nvPr userDrawn="1">
            <p:custDataLst>
              <p:tags r:id="rId54"/>
            </p:custDataLst>
          </p:nvPr>
        </p:nvSpPr>
        <p:spPr>
          <a:xfrm>
            <a:off x="10220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4" name="Rectangle 53" hidden="1">
            <a:extLst>
              <a:ext uri="{FF2B5EF4-FFF2-40B4-BE49-F238E27FC236}">
                <a16:creationId xmlns:a16="http://schemas.microsoft.com/office/drawing/2014/main" id="{6373290E-6A23-48F4-9DB8-E1A332CAF61A}"/>
              </a:ext>
            </a:extLst>
          </p:cNvPr>
          <p:cNvSpPr/>
          <p:nvPr userDrawn="1">
            <p:custDataLst>
              <p:tags r:id="rId55"/>
            </p:custDataLst>
          </p:nvPr>
        </p:nvSpPr>
        <p:spPr>
          <a:xfrm>
            <a:off x="1084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5" name="Rectangle 54" hidden="1">
            <a:extLst>
              <a:ext uri="{FF2B5EF4-FFF2-40B4-BE49-F238E27FC236}">
                <a16:creationId xmlns:a16="http://schemas.microsoft.com/office/drawing/2014/main" id="{8E2359D7-F7DF-429E-B906-D1EA9B877410}"/>
              </a:ext>
            </a:extLst>
          </p:cNvPr>
          <p:cNvSpPr/>
          <p:nvPr userDrawn="1">
            <p:custDataLst>
              <p:tags r:id="rId56"/>
            </p:custDataLst>
          </p:nvPr>
        </p:nvSpPr>
        <p:spPr>
          <a:xfrm>
            <a:off x="11206000" y="360000"/>
            <a:ext cx="625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29" r:id="rId1"/>
    <p:sldLayoutId id="2147483763" r:id="rId2"/>
    <p:sldLayoutId id="2147483764" r:id="rId3"/>
    <p:sldLayoutId id="2147483765" r:id="rId4"/>
    <p:sldLayoutId id="2147483737" r:id="rId5"/>
    <p:sldLayoutId id="2147483766" r:id="rId6"/>
    <p:sldLayoutId id="2147483731" r:id="rId7"/>
    <p:sldLayoutId id="2147483767" r:id="rId8"/>
    <p:sldLayoutId id="2147483732"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 id="2147483776" r:id="rId18"/>
    <p:sldLayoutId id="2147483777" r:id="rId19"/>
    <p:sldLayoutId id="2147483743" r:id="rId20"/>
    <p:sldLayoutId id="2147483744" r:id="rId21"/>
    <p:sldLayoutId id="2147483759" r:id="rId22"/>
    <p:sldLayoutId id="2147483753" r:id="rId23"/>
    <p:sldLayoutId id="2147483778" r:id="rId24"/>
    <p:sldLayoutId id="2147483779" r:id="rId25"/>
    <p:sldLayoutId id="2147483780" r:id="rId26"/>
    <p:sldLayoutId id="2147483781" r:id="rId27"/>
    <p:sldLayoutId id="2147483782" r:id="rId28"/>
    <p:sldLayoutId id="2147483783" r:id="rId29"/>
    <p:sldLayoutId id="2147483784" r:id="rId30"/>
    <p:sldLayoutId id="2147483785" r:id="rId31"/>
    <p:sldLayoutId id="2147483786" r:id="rId32"/>
  </p:sldLayoutIdLst>
  <p:hf hd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27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4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200"/>
        </a:spcAft>
        <a:buFont typeface="Arial" panose="020B0604020202020204" pitchFamily="34" charset="0"/>
        <a:buChar char="​"/>
        <a:defRPr sz="1600" b="1" kern="1200">
          <a:solidFill>
            <a:schemeClr val="tx1"/>
          </a:solidFill>
          <a:latin typeface="+mj-lt"/>
          <a:ea typeface="+mn-ea"/>
          <a:cs typeface="+mn-cs"/>
        </a:defRPr>
      </a:lvl4pPr>
      <a:lvl5pPr marL="0" indent="0" algn="l" defTabSz="914400" rtl="0" eaLnBrk="1" latinLnBrk="0" hangingPunct="1">
        <a:lnSpc>
          <a:spcPct val="100000"/>
        </a:lnSpc>
        <a:spcBef>
          <a:spcPts val="0"/>
        </a:spcBef>
        <a:spcAft>
          <a:spcPts val="1200"/>
        </a:spcAft>
        <a:buFont typeface="Arial" panose="020B0604020202020204" pitchFamily="34" charset="0"/>
        <a:buChar char="​"/>
        <a:tabLst/>
        <a:defRPr sz="1600" kern="1200">
          <a:solidFill>
            <a:schemeClr val="tx1"/>
          </a:solidFill>
          <a:latin typeface="+mn-lt"/>
          <a:ea typeface="+mn-ea"/>
          <a:cs typeface="+mn-cs"/>
        </a:defRPr>
      </a:lvl5pPr>
      <a:lvl6pPr marL="180000" indent="-180000" algn="l" defTabSz="914400" rtl="0" eaLnBrk="1" latinLnBrk="0" hangingPunct="1">
        <a:lnSpc>
          <a:spcPct val="120000"/>
        </a:lnSpc>
        <a:spcBef>
          <a:spcPts val="0"/>
        </a:spcBef>
        <a:spcAft>
          <a:spcPts val="600"/>
        </a:spcAft>
        <a:buFont typeface="Arial" panose="020B0604020202020204" pitchFamily="34" charset="0"/>
        <a:buChar char="•"/>
        <a:defRPr sz="1000" kern="1200">
          <a:solidFill>
            <a:schemeClr val="tx1"/>
          </a:solidFill>
          <a:latin typeface="+mn-lt"/>
          <a:ea typeface="+mn-ea"/>
          <a:cs typeface="+mn-cs"/>
        </a:defRPr>
      </a:lvl6pPr>
      <a:lvl7pPr marL="0" indent="0" algn="l" defTabSz="914400" rtl="0" eaLnBrk="1" latinLnBrk="0" hangingPunct="1">
        <a:lnSpc>
          <a:spcPct val="120000"/>
        </a:lnSpc>
        <a:spcBef>
          <a:spcPts val="0"/>
        </a:spcBef>
        <a:spcAft>
          <a:spcPts val="600"/>
        </a:spcAft>
        <a:buFont typeface="Arial" panose="020B0604020202020204" pitchFamily="34" charset="0"/>
        <a:buChar char="​"/>
        <a:defRPr sz="1000" b="1" kern="1200" baseline="0">
          <a:solidFill>
            <a:schemeClr val="tx1"/>
          </a:solidFill>
          <a:latin typeface="+mj-lt"/>
          <a:ea typeface="+mn-ea"/>
          <a:cs typeface="+mn-cs"/>
        </a:defRPr>
      </a:lvl7pPr>
      <a:lvl8pPr marL="0" indent="0" algn="l" defTabSz="914400" rtl="0" eaLnBrk="1" latinLnBrk="0" hangingPunct="1">
        <a:lnSpc>
          <a:spcPct val="120000"/>
        </a:lnSpc>
        <a:spcBef>
          <a:spcPts val="0"/>
        </a:spcBef>
        <a:spcAft>
          <a:spcPts val="600"/>
        </a:spcAft>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83000"/>
        </a:lnSpc>
        <a:spcBef>
          <a:spcPts val="0"/>
        </a:spcBef>
        <a:spcAft>
          <a:spcPts val="0"/>
        </a:spcAft>
        <a:buFont typeface="Arial" panose="020B0604020202020204" pitchFamily="34" charset="0"/>
        <a:buChar char="​"/>
        <a:defRPr sz="60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53" userDrawn="1">
          <p15:clr>
            <a:srgbClr val="F26B43"/>
          </p15:clr>
        </p15:guide>
        <p15:guide id="2" pos="4347" userDrawn="1">
          <p15:clr>
            <a:srgbClr val="F26B43"/>
          </p15:clr>
        </p15:guide>
        <p15:guide id="3" orient="horz" pos="226" userDrawn="1">
          <p15:clr>
            <a:srgbClr val="F26B43"/>
          </p15:clr>
        </p15:guide>
        <p15:guide id="4" orient="horz" pos="4093" userDrawn="1">
          <p15:clr>
            <a:srgbClr val="F26B43"/>
          </p15:clr>
        </p15:guide>
        <p15:guide id="5" pos="6437" userDrawn="1">
          <p15:clr>
            <a:srgbClr val="F26B43"/>
          </p15:clr>
        </p15:guide>
        <p15:guide id="6" pos="6832" userDrawn="1">
          <p15:clr>
            <a:srgbClr val="F26B43"/>
          </p15:clr>
        </p15:guide>
        <p15:guide id="7" pos="2090" userDrawn="1">
          <p15:clr>
            <a:srgbClr val="F26B43"/>
          </p15:clr>
        </p15:guide>
        <p15:guide id="8" pos="2484" userDrawn="1">
          <p15:clr>
            <a:srgbClr val="F26B43"/>
          </p15:clr>
        </p15:guide>
        <p15:guide id="9" pos="847" userDrawn="1">
          <p15:clr>
            <a:srgbClr val="F26B43"/>
          </p15:clr>
        </p15:guide>
        <p15:guide id="10" pos="1242" userDrawn="1">
          <p15:clr>
            <a:srgbClr val="F26B43"/>
          </p15:clr>
        </p15:guide>
        <p15:guide id="11" pos="2711" userDrawn="1">
          <p15:clr>
            <a:srgbClr val="F26B43"/>
          </p15:clr>
        </p15:guide>
        <p15:guide id="12" pos="3105" userDrawn="1">
          <p15:clr>
            <a:srgbClr val="F26B43"/>
          </p15:clr>
        </p15:guide>
        <p15:guide id="13" pos="5195" userDrawn="1">
          <p15:clr>
            <a:srgbClr val="F26B43"/>
          </p15:clr>
        </p15:guide>
        <p15:guide id="14" pos="5589" userDrawn="1">
          <p15:clr>
            <a:srgbClr val="F26B43"/>
          </p15:clr>
        </p15:guide>
        <p15:guide id="15" pos="3332" userDrawn="1">
          <p15:clr>
            <a:srgbClr val="F26B43"/>
          </p15:clr>
        </p15:guide>
        <p15:guide id="16" pos="4574" userDrawn="1">
          <p15:clr>
            <a:srgbClr val="F26B43"/>
          </p15:clr>
        </p15:guide>
        <p15:guide id="17" pos="4968" userDrawn="1">
          <p15:clr>
            <a:srgbClr val="F26B43"/>
          </p15:clr>
        </p15:guide>
        <p15:guide id="18" pos="5816" userDrawn="1">
          <p15:clr>
            <a:srgbClr val="F26B43"/>
          </p15:clr>
        </p15:guide>
        <p15:guide id="19" pos="6211" userDrawn="1">
          <p15:clr>
            <a:srgbClr val="F26B43"/>
          </p15:clr>
        </p15:guide>
        <p15:guide id="20" pos="3726" userDrawn="1">
          <p15:clr>
            <a:srgbClr val="F26B43"/>
          </p15:clr>
        </p15:guide>
        <p15:guide id="21" pos="1468" userDrawn="1">
          <p15:clr>
            <a:srgbClr val="F26B43"/>
          </p15:clr>
        </p15:guide>
        <p15:guide id="22" pos="1863" userDrawn="1">
          <p15:clr>
            <a:srgbClr val="F26B43"/>
          </p15:clr>
        </p15:guide>
        <p15:guide id="23" pos="7058" userDrawn="1">
          <p15:clr>
            <a:srgbClr val="F26B43"/>
          </p15:clr>
        </p15:guide>
        <p15:guide id="24" pos="226" userDrawn="1">
          <p15:clr>
            <a:srgbClr val="F26B43"/>
          </p15:clr>
        </p15:guide>
        <p15:guide id="25" pos="621" userDrawn="1">
          <p15:clr>
            <a:srgbClr val="F26B43"/>
          </p15:clr>
        </p15:guide>
        <p15:guide id="26" pos="745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s://www.kl.dk/media/21563/o18-3101-overenskomst-for-akademikere-ansat-i-kommuner.pdf"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hyperlink" Target="https://dm.dk/media/8896/raadighedvejledningoff.pdf" TargetMode="External"/><Relationship Id="rId4" Type="http://schemas.openxmlformats.org/officeDocument/2006/relationships/hyperlink" Target="https://www.forhandlingsfaellesskabet.dk/media/215241/2_1_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B80D365-1341-504C-9473-2374C6ACD6CC}"/>
              </a:ext>
            </a:extLst>
          </p:cNvPr>
          <p:cNvSpPr>
            <a:spLocks noGrp="1"/>
          </p:cNvSpPr>
          <p:nvPr>
            <p:ph type="ctrTitle"/>
          </p:nvPr>
        </p:nvSpPr>
        <p:spPr/>
        <p:txBody>
          <a:bodyPr/>
          <a:lstStyle/>
          <a:p>
            <a:r>
              <a:rPr lang="da-DK" dirty="0"/>
              <a:t>Arbejdstid i kommuner</a:t>
            </a:r>
            <a:br>
              <a:rPr lang="da-DK" dirty="0"/>
            </a:br>
            <a:r>
              <a:rPr lang="da-DK" dirty="0"/>
              <a:t>-  ret og pligt</a:t>
            </a:r>
          </a:p>
        </p:txBody>
      </p:sp>
      <p:sp>
        <p:nvSpPr>
          <p:cNvPr id="4" name="Pladsholder til dato 3">
            <a:extLst>
              <a:ext uri="{FF2B5EF4-FFF2-40B4-BE49-F238E27FC236}">
                <a16:creationId xmlns:a16="http://schemas.microsoft.com/office/drawing/2014/main" id="{B714168F-9D8B-0E41-84E5-0167E2DEE18D}"/>
              </a:ext>
            </a:extLst>
          </p:cNvPr>
          <p:cNvSpPr>
            <a:spLocks noGrp="1"/>
          </p:cNvSpPr>
          <p:nvPr>
            <p:ph type="dt" sz="half" idx="10"/>
          </p:nvPr>
        </p:nvSpPr>
        <p:spPr/>
        <p:txBody>
          <a:bodyPr/>
          <a:lstStyle/>
          <a:p>
            <a:fld id="{D09ED22A-5190-5D46-9E69-E690274CC052}" type="datetime2">
              <a:rPr lang="da-DK" smtClean="0"/>
              <a:t>4. februar 2021</a:t>
            </a:fld>
            <a:endParaRPr lang="da-DK" dirty="0"/>
          </a:p>
        </p:txBody>
      </p:sp>
      <p:sp>
        <p:nvSpPr>
          <p:cNvPr id="5" name="Pladsholder til sidefod 4">
            <a:extLst>
              <a:ext uri="{FF2B5EF4-FFF2-40B4-BE49-F238E27FC236}">
                <a16:creationId xmlns:a16="http://schemas.microsoft.com/office/drawing/2014/main" id="{C4BE38DE-3FCA-124F-A8D3-4776A35E2F9C}"/>
              </a:ext>
            </a:extLst>
          </p:cNvPr>
          <p:cNvSpPr>
            <a:spLocks noGrp="1"/>
          </p:cNvSpPr>
          <p:nvPr>
            <p:ph type="ftr" sz="quarter" idx="11"/>
          </p:nvPr>
        </p:nvSpPr>
        <p:spPr/>
        <p:txBody>
          <a:bodyPr/>
          <a:lstStyle/>
          <a:p>
            <a:r>
              <a:rPr lang="da-DK">
                <a:noFill/>
              </a:rPr>
              <a:t>Arbejdstid i kommuner - ret og pligt</a:t>
            </a:r>
            <a:endParaRPr lang="da-DK" dirty="0">
              <a:noFill/>
            </a:endParaRPr>
          </a:p>
        </p:txBody>
      </p:sp>
      <p:sp>
        <p:nvSpPr>
          <p:cNvPr id="6" name="Pladsholder til slidenummer 5">
            <a:extLst>
              <a:ext uri="{FF2B5EF4-FFF2-40B4-BE49-F238E27FC236}">
                <a16:creationId xmlns:a16="http://schemas.microsoft.com/office/drawing/2014/main" id="{988007BB-F597-B24D-A406-D930DF353B4E}"/>
              </a:ext>
            </a:extLst>
          </p:cNvPr>
          <p:cNvSpPr>
            <a:spLocks noGrp="1"/>
          </p:cNvSpPr>
          <p:nvPr>
            <p:ph type="sldNum" sz="quarter" idx="12"/>
          </p:nvPr>
        </p:nvSpPr>
        <p:spPr/>
        <p:txBody>
          <a:bodyPr/>
          <a:lstStyle/>
          <a:p>
            <a:fld id="{23AA811B-2EBD-4900-905E-5BE206449611}" type="slidenum">
              <a:rPr lang="da-DK" smtClean="0"/>
              <a:pPr/>
              <a:t>1</a:t>
            </a:fld>
            <a:endParaRPr lang="da-DK" dirty="0"/>
          </a:p>
        </p:txBody>
      </p:sp>
    </p:spTree>
    <p:extLst>
      <p:ext uri="{BB962C8B-B14F-4D97-AF65-F5344CB8AC3E}">
        <p14:creationId xmlns:p14="http://schemas.microsoft.com/office/powerpoint/2010/main" val="158003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62A1C-B88B-2041-B232-681F04560189}"/>
              </a:ext>
            </a:extLst>
          </p:cNvPr>
          <p:cNvSpPr>
            <a:spLocks noGrp="1"/>
          </p:cNvSpPr>
          <p:nvPr>
            <p:ph type="title"/>
          </p:nvPr>
        </p:nvSpPr>
        <p:spPr/>
        <p:txBody>
          <a:bodyPr/>
          <a:lstStyle/>
          <a:p>
            <a:r>
              <a:rPr lang="da-DK" dirty="0"/>
              <a:t>Tak</a:t>
            </a:r>
          </a:p>
        </p:txBody>
      </p:sp>
      <p:sp>
        <p:nvSpPr>
          <p:cNvPr id="3" name="Pladsholder til dato 2">
            <a:extLst>
              <a:ext uri="{FF2B5EF4-FFF2-40B4-BE49-F238E27FC236}">
                <a16:creationId xmlns:a16="http://schemas.microsoft.com/office/drawing/2014/main" id="{D5E22734-F2D9-E942-99F4-5A4C50604834}"/>
              </a:ext>
            </a:extLst>
          </p:cNvPr>
          <p:cNvSpPr>
            <a:spLocks noGrp="1"/>
          </p:cNvSpPr>
          <p:nvPr>
            <p:ph type="dt" sz="half" idx="10"/>
          </p:nvPr>
        </p:nvSpPr>
        <p:spPr/>
        <p:txBody>
          <a:bodyPr/>
          <a:lstStyle/>
          <a:p>
            <a:fld id="{F2F8C0A8-E5A5-B146-8456-61A51B60C4EA}" type="datetime2">
              <a:rPr lang="da-DK" smtClean="0"/>
              <a:t>4. februar 2021</a:t>
            </a:fld>
            <a:endParaRPr lang="da-DK" dirty="0"/>
          </a:p>
        </p:txBody>
      </p:sp>
      <p:sp>
        <p:nvSpPr>
          <p:cNvPr id="4" name="Pladsholder til sidefod 3">
            <a:extLst>
              <a:ext uri="{FF2B5EF4-FFF2-40B4-BE49-F238E27FC236}">
                <a16:creationId xmlns:a16="http://schemas.microsoft.com/office/drawing/2014/main" id="{2ED97152-1BF3-BF4D-8336-6BC2B9869005}"/>
              </a:ext>
            </a:extLst>
          </p:cNvPr>
          <p:cNvSpPr>
            <a:spLocks noGrp="1"/>
          </p:cNvSpPr>
          <p:nvPr>
            <p:ph type="ftr" sz="quarter" idx="11"/>
          </p:nvPr>
        </p:nvSpPr>
        <p:spPr/>
        <p:txBody>
          <a:bodyPr/>
          <a:lstStyle/>
          <a:p>
            <a:r>
              <a:rPr lang="da-DK">
                <a:solidFill>
                  <a:schemeClr val="accent1"/>
                </a:solidFill>
              </a:rPr>
              <a:t>Arbejdstid i kommuner - ret og pligt</a:t>
            </a:r>
            <a:endParaRPr lang="da-DK" dirty="0">
              <a:solidFill>
                <a:schemeClr val="accent1"/>
              </a:solidFill>
            </a:endParaRPr>
          </a:p>
        </p:txBody>
      </p:sp>
      <p:sp>
        <p:nvSpPr>
          <p:cNvPr id="5" name="Pladsholder til slidenummer 4">
            <a:extLst>
              <a:ext uri="{FF2B5EF4-FFF2-40B4-BE49-F238E27FC236}">
                <a16:creationId xmlns:a16="http://schemas.microsoft.com/office/drawing/2014/main" id="{10A54B9A-A2CF-034B-8997-70DE130FDB65}"/>
              </a:ext>
            </a:extLst>
          </p:cNvPr>
          <p:cNvSpPr>
            <a:spLocks noGrp="1"/>
          </p:cNvSpPr>
          <p:nvPr>
            <p:ph type="sldNum" sz="quarter" idx="12"/>
          </p:nvPr>
        </p:nvSpPr>
        <p:spPr/>
        <p:txBody>
          <a:bodyPr/>
          <a:lstStyle/>
          <a:p>
            <a:fld id="{23AA811B-2EBD-4900-905E-5BE206449611}" type="slidenum">
              <a:rPr lang="da-DK" smtClean="0"/>
              <a:pPr/>
              <a:t>10</a:t>
            </a:fld>
            <a:endParaRPr lang="da-DK" dirty="0"/>
          </a:p>
        </p:txBody>
      </p:sp>
    </p:spTree>
    <p:extLst>
      <p:ext uri="{BB962C8B-B14F-4D97-AF65-F5344CB8AC3E}">
        <p14:creationId xmlns:p14="http://schemas.microsoft.com/office/powerpoint/2010/main" val="284371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Begreber</a:t>
            </a:r>
          </a:p>
        </p:txBody>
      </p:sp>
      <p:sp>
        <p:nvSpPr>
          <p:cNvPr id="3" name="Pladsholder til indhold 2"/>
          <p:cNvSpPr>
            <a:spLocks noGrp="1"/>
          </p:cNvSpPr>
          <p:nvPr>
            <p:ph idx="1"/>
          </p:nvPr>
        </p:nvSpPr>
        <p:spPr/>
        <p:txBody>
          <a:bodyPr numCol="1" spcCol="720000">
            <a:noAutofit/>
          </a:bodyPr>
          <a:lstStyle/>
          <a:p>
            <a:pPr marL="311010" indent="-311010"/>
            <a:r>
              <a:rPr lang="da-DK" dirty="0"/>
              <a:t>Arbejdstid</a:t>
            </a:r>
          </a:p>
          <a:p>
            <a:pPr marL="311010" indent="-311010"/>
            <a:r>
              <a:rPr lang="da-DK" dirty="0"/>
              <a:t>Arbejdsnorm</a:t>
            </a:r>
          </a:p>
          <a:p>
            <a:pPr marL="311010" indent="-311010"/>
            <a:r>
              <a:rPr lang="da-DK" dirty="0"/>
              <a:t>Betalt frokost/pause</a:t>
            </a:r>
          </a:p>
          <a:p>
            <a:pPr marL="311010" indent="-311010"/>
            <a:r>
              <a:rPr lang="da-DK" dirty="0"/>
              <a:t>Flekstid</a:t>
            </a:r>
          </a:p>
          <a:p>
            <a:pPr marL="311010" indent="-311010"/>
            <a:r>
              <a:rPr lang="da-DK" dirty="0"/>
              <a:t>Fikstid</a:t>
            </a:r>
          </a:p>
        </p:txBody>
      </p:sp>
      <p:graphicFrame>
        <p:nvGraphicFramePr>
          <p:cNvPr id="7" name="Tabel 7">
            <a:extLst>
              <a:ext uri="{FF2B5EF4-FFF2-40B4-BE49-F238E27FC236}">
                <a16:creationId xmlns:a16="http://schemas.microsoft.com/office/drawing/2014/main" id="{E3761141-1249-544E-BB45-1039DD296DEC}"/>
              </a:ext>
            </a:extLst>
          </p:cNvPr>
          <p:cNvGraphicFramePr>
            <a:graphicFrameLocks noGrp="1"/>
          </p:cNvGraphicFramePr>
          <p:nvPr>
            <p:ph sz="quarter" idx="14"/>
            <p:extLst>
              <p:ext uri="{D42A27DB-BD31-4B8C-83A1-F6EECF244321}">
                <p14:modId xmlns:p14="http://schemas.microsoft.com/office/powerpoint/2010/main" val="3806882023"/>
              </p:ext>
            </p:extLst>
          </p:nvPr>
        </p:nvGraphicFramePr>
        <p:xfrm>
          <a:off x="6275751" y="2080800"/>
          <a:ext cx="5556250" cy="268732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714649513"/>
                    </a:ext>
                  </a:extLst>
                </a:gridCol>
              </a:tblGrid>
              <a:tr h="370840">
                <a:tc>
                  <a:txBody>
                    <a:bodyPr/>
                    <a:lstStyle/>
                    <a:p>
                      <a:r>
                        <a:rPr lang="da-DK" sz="1600" b="1" dirty="0">
                          <a:latin typeface="+mn-lt"/>
                        </a:rPr>
                        <a:t>Fakta</a:t>
                      </a:r>
                      <a:endParaRPr lang="da-DK" b="1" dirty="0">
                        <a:latin typeface="+mn-lt"/>
                      </a:endParaRPr>
                    </a:p>
                  </a:txBody>
                  <a:tcPr/>
                </a:tc>
                <a:extLst>
                  <a:ext uri="{0D108BD9-81ED-4DB2-BD59-A6C34878D82A}">
                    <a16:rowId xmlns:a16="http://schemas.microsoft.com/office/drawing/2014/main" val="1174635877"/>
                  </a:ext>
                </a:extLst>
              </a:tr>
              <a:tr h="370840">
                <a:tc>
                  <a:txBody>
                    <a:bodyPr/>
                    <a:lstStyle/>
                    <a:p>
                      <a:pPr marL="285750" indent="-285750">
                        <a:buClr>
                          <a:schemeClr val="tx1"/>
                        </a:buClr>
                        <a:buSzPct val="100000"/>
                        <a:buFont typeface="Arial" panose="020B0604020202020204" pitchFamily="34" charset="0"/>
                        <a:buChar char="•"/>
                      </a:pPr>
                      <a:r>
                        <a:rPr lang="da-DK" sz="1600" dirty="0">
                          <a:cs typeface="Lintel"/>
                        </a:rPr>
                        <a:t>Overenskomstens grundløn honorerer arbejde inden for den normale ugentlige arbejdstid</a:t>
                      </a:r>
                    </a:p>
                    <a:p>
                      <a:pPr marL="285750" indent="-285750">
                        <a:buClr>
                          <a:schemeClr val="tx1"/>
                        </a:buClr>
                        <a:buSzPct val="100000"/>
                        <a:buFont typeface="Arial" panose="020B0604020202020204" pitchFamily="34" charset="0"/>
                        <a:buChar char="•"/>
                      </a:pPr>
                      <a:r>
                        <a:rPr lang="da-DK" sz="1600" dirty="0">
                          <a:cs typeface="Lintel"/>
                        </a:rPr>
                        <a:t>Overenskomsten forudsætter, at akademikere udviser fleksibilitet</a:t>
                      </a:r>
                    </a:p>
                    <a:p>
                      <a:pPr marL="285750" indent="-285750">
                        <a:buClr>
                          <a:schemeClr val="tx1"/>
                        </a:buClr>
                        <a:buSzPct val="100000"/>
                        <a:buFont typeface="Arial" panose="020B0604020202020204" pitchFamily="34" charset="0"/>
                        <a:buChar char="•"/>
                      </a:pPr>
                      <a:r>
                        <a:rPr lang="da-DK" sz="1600" dirty="0">
                          <a:cs typeface="Lintel"/>
                        </a:rPr>
                        <a:t>Fast, gentagende arbejde på skæve tidspunkter, evt. ud fra en plan, forudsætter en aftale om honorering</a:t>
                      </a:r>
                    </a:p>
                    <a:p>
                      <a:pPr marL="285750" indent="-285750">
                        <a:buClr>
                          <a:schemeClr val="tx1"/>
                        </a:buClr>
                        <a:buSzPct val="100000"/>
                        <a:buFont typeface="Arial" panose="020B0604020202020204" pitchFamily="34" charset="0"/>
                        <a:buChar char="•"/>
                      </a:pPr>
                      <a:r>
                        <a:rPr lang="da-DK" sz="1600" dirty="0">
                          <a:cs typeface="Lintel"/>
                        </a:rPr>
                        <a:t>Overenskomsten angiver i § 16 normen for en fuldtidsansat til 37 timer pr. uge</a:t>
                      </a:r>
                    </a:p>
                    <a:p>
                      <a:pPr marL="285750" indent="-285750">
                        <a:buFont typeface="Arial" panose="020B0604020202020204" pitchFamily="34" charset="0"/>
                        <a:buChar char="•"/>
                      </a:pPr>
                      <a:endParaRPr lang="da-DK" dirty="0"/>
                    </a:p>
                  </a:txBody>
                  <a:tcPr/>
                </a:tc>
                <a:extLst>
                  <a:ext uri="{0D108BD9-81ED-4DB2-BD59-A6C34878D82A}">
                    <a16:rowId xmlns:a16="http://schemas.microsoft.com/office/drawing/2014/main" val="3003597788"/>
                  </a:ext>
                </a:extLst>
              </a:tr>
            </a:tbl>
          </a:graphicData>
        </a:graphic>
      </p:graphicFrame>
      <p:sp>
        <p:nvSpPr>
          <p:cNvPr id="4" name="Pladsholder til tekst 3">
            <a:extLst>
              <a:ext uri="{FF2B5EF4-FFF2-40B4-BE49-F238E27FC236}">
                <a16:creationId xmlns:a16="http://schemas.microsoft.com/office/drawing/2014/main" id="{6E5AB4CE-6CF6-2E41-A4B1-C116D0913DB1}"/>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6C4869B0-93F1-CE4C-84BE-B02D7386DBBE}"/>
              </a:ext>
            </a:extLst>
          </p:cNvPr>
          <p:cNvSpPr>
            <a:spLocks noGrp="1"/>
          </p:cNvSpPr>
          <p:nvPr>
            <p:ph type="dt" sz="half" idx="10"/>
          </p:nvPr>
        </p:nvSpPr>
        <p:spPr/>
        <p:txBody>
          <a:bodyPr/>
          <a:lstStyle/>
          <a:p>
            <a:fld id="{A6407064-5606-024D-8C8C-3843C3B8DBCF}" type="datetime2">
              <a:rPr lang="da-DK" smtClean="0"/>
              <a:t>4. februar 2021</a:t>
            </a:fld>
            <a:endParaRPr lang="da-DK" dirty="0"/>
          </a:p>
        </p:txBody>
      </p:sp>
      <p:sp>
        <p:nvSpPr>
          <p:cNvPr id="9" name="Pladsholder til sidefod 8">
            <a:extLst>
              <a:ext uri="{FF2B5EF4-FFF2-40B4-BE49-F238E27FC236}">
                <a16:creationId xmlns:a16="http://schemas.microsoft.com/office/drawing/2014/main" id="{8AAE8CC7-5CFD-634F-8790-8BC32A2C6AD7}"/>
              </a:ext>
            </a:extLst>
          </p:cNvPr>
          <p:cNvSpPr>
            <a:spLocks noGrp="1"/>
          </p:cNvSpPr>
          <p:nvPr>
            <p:ph type="ftr" sz="quarter" idx="11"/>
          </p:nvPr>
        </p:nvSpPr>
        <p:spPr/>
        <p:txBody>
          <a:bodyPr/>
          <a:lstStyle/>
          <a:p>
            <a:r>
              <a:rPr lang="da-DK"/>
              <a:t>Arbejdstid i kommuner - ret og pligt</a:t>
            </a:r>
            <a:endParaRPr lang="da-DK" dirty="0"/>
          </a:p>
        </p:txBody>
      </p:sp>
      <p:sp>
        <p:nvSpPr>
          <p:cNvPr id="10" name="Pladsholder til slidenummer 9">
            <a:extLst>
              <a:ext uri="{FF2B5EF4-FFF2-40B4-BE49-F238E27FC236}">
                <a16:creationId xmlns:a16="http://schemas.microsoft.com/office/drawing/2014/main" id="{A03147C3-38A0-5243-B722-6A70B05B61A1}"/>
              </a:ext>
            </a:extLst>
          </p:cNvPr>
          <p:cNvSpPr>
            <a:spLocks noGrp="1"/>
          </p:cNvSpPr>
          <p:nvPr>
            <p:ph type="sldNum" sz="quarter" idx="12"/>
          </p:nvPr>
        </p:nvSpPr>
        <p:spPr/>
        <p:txBody>
          <a:bodyPr/>
          <a:lstStyle/>
          <a:p>
            <a:fld id="{23AA811B-2EBD-4900-905E-5BE206449611}" type="slidenum">
              <a:rPr lang="da-DK" smtClean="0"/>
              <a:t>2</a:t>
            </a:fld>
            <a:endParaRPr lang="da-DK" dirty="0"/>
          </a:p>
        </p:txBody>
      </p:sp>
    </p:spTree>
    <p:extLst>
      <p:ext uri="{BB962C8B-B14F-4D97-AF65-F5344CB8AC3E}">
        <p14:creationId xmlns:p14="http://schemas.microsoft.com/office/powerpoint/2010/main" val="290075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Rådighedsforpligtelse (og –tillæg)</a:t>
            </a:r>
          </a:p>
        </p:txBody>
      </p:sp>
      <p:sp>
        <p:nvSpPr>
          <p:cNvPr id="3" name="Pladsholder til indhold 2"/>
          <p:cNvSpPr>
            <a:spLocks noGrp="1"/>
          </p:cNvSpPr>
          <p:nvPr>
            <p:ph idx="1"/>
          </p:nvPr>
        </p:nvSpPr>
        <p:spPr/>
        <p:txBody>
          <a:bodyPr numCol="1" spcCol="720000">
            <a:noAutofit/>
          </a:bodyPr>
          <a:lstStyle/>
          <a:p>
            <a:pPr marL="0" indent="0">
              <a:buNone/>
            </a:pPr>
            <a:r>
              <a:rPr lang="da-DK" dirty="0">
                <a:latin typeface="+mj-lt"/>
              </a:rPr>
              <a:t>Med rådighedsforpligtelsen hører et særligt tillæg til bestemte stillinger: </a:t>
            </a:r>
          </a:p>
          <a:p>
            <a:pPr marL="311010" indent="-311010"/>
            <a:r>
              <a:rPr lang="da-DK" dirty="0"/>
              <a:t>Administrativ generalist</a:t>
            </a:r>
          </a:p>
          <a:p>
            <a:pPr marL="311010" indent="-311010"/>
            <a:r>
              <a:rPr lang="da-DK" dirty="0"/>
              <a:t>Overenskomstbestemt</a:t>
            </a:r>
          </a:p>
          <a:p>
            <a:pPr marL="311010" indent="-311010"/>
            <a:r>
              <a:rPr lang="da-DK" dirty="0"/>
              <a:t>Tillægget kompenserer for muligt merarbejde op til 35 timer pr. kvartal</a:t>
            </a:r>
          </a:p>
          <a:p>
            <a:pPr marL="311010" indent="-311010"/>
            <a:endParaRPr lang="da-DK" dirty="0"/>
          </a:p>
          <a:p>
            <a:pPr marL="311010" indent="-311010"/>
            <a:endParaRPr lang="da-DK" dirty="0"/>
          </a:p>
        </p:txBody>
      </p:sp>
      <p:graphicFrame>
        <p:nvGraphicFramePr>
          <p:cNvPr id="7" name="Tabel 7">
            <a:extLst>
              <a:ext uri="{FF2B5EF4-FFF2-40B4-BE49-F238E27FC236}">
                <a16:creationId xmlns:a16="http://schemas.microsoft.com/office/drawing/2014/main" id="{E3761141-1249-544E-BB45-1039DD296DEC}"/>
              </a:ext>
            </a:extLst>
          </p:cNvPr>
          <p:cNvGraphicFramePr>
            <a:graphicFrameLocks noGrp="1"/>
          </p:cNvGraphicFramePr>
          <p:nvPr>
            <p:ph sz="quarter" idx="14"/>
            <p:extLst>
              <p:ext uri="{D42A27DB-BD31-4B8C-83A1-F6EECF244321}">
                <p14:modId xmlns:p14="http://schemas.microsoft.com/office/powerpoint/2010/main" val="3213005191"/>
              </p:ext>
            </p:extLst>
          </p:nvPr>
        </p:nvGraphicFramePr>
        <p:xfrm>
          <a:off x="6275751" y="2080800"/>
          <a:ext cx="5556250" cy="94996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71464951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OK § 7 - Rådighedstillæg</a:t>
                      </a:r>
                    </a:p>
                  </a:txBody>
                  <a:tcPr/>
                </a:tc>
                <a:extLst>
                  <a:ext uri="{0D108BD9-81ED-4DB2-BD59-A6C34878D82A}">
                    <a16:rowId xmlns:a16="http://schemas.microsoft.com/office/drawing/2014/main" val="1174635877"/>
                  </a:ext>
                </a:extLst>
              </a:tr>
              <a:tr h="370840">
                <a:tc>
                  <a:txBody>
                    <a:bodyPr/>
                    <a:lstStyle/>
                    <a:p>
                      <a:pPr marL="285750" indent="-285750">
                        <a:buClr>
                          <a:schemeClr val="tx1"/>
                        </a:buClr>
                        <a:buSzPct val="100000"/>
                        <a:buFont typeface="Arial" panose="020B0604020202020204" pitchFamily="34" charset="0"/>
                        <a:buChar char="•"/>
                      </a:pPr>
                      <a:r>
                        <a:rPr lang="da-DK" sz="1600" dirty="0">
                          <a:cs typeface="Lintel"/>
                        </a:rPr>
                        <a:t>Alternativet til stillinger, som ikke har rådighedstillæg, er </a:t>
                      </a:r>
                      <a:r>
                        <a:rPr lang="da-DK" sz="1600" dirty="0" err="1">
                          <a:cs typeface="Lintel"/>
                        </a:rPr>
                        <a:t>merarbejdsbetaling</a:t>
                      </a:r>
                      <a:endParaRPr lang="da-DK" sz="1600" dirty="0">
                        <a:cs typeface="Lintel"/>
                      </a:endParaRPr>
                    </a:p>
                  </a:txBody>
                  <a:tcPr/>
                </a:tc>
                <a:extLst>
                  <a:ext uri="{0D108BD9-81ED-4DB2-BD59-A6C34878D82A}">
                    <a16:rowId xmlns:a16="http://schemas.microsoft.com/office/drawing/2014/main" val="3003597788"/>
                  </a:ext>
                </a:extLst>
              </a:tr>
            </a:tbl>
          </a:graphicData>
        </a:graphic>
      </p:graphicFrame>
      <p:sp>
        <p:nvSpPr>
          <p:cNvPr id="4" name="Pladsholder til tekst 3">
            <a:extLst>
              <a:ext uri="{FF2B5EF4-FFF2-40B4-BE49-F238E27FC236}">
                <a16:creationId xmlns:a16="http://schemas.microsoft.com/office/drawing/2014/main" id="{6E5AB4CE-6CF6-2E41-A4B1-C116D0913DB1}"/>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27837FFE-22CB-1A4B-BE0D-F997213D51D7}"/>
              </a:ext>
            </a:extLst>
          </p:cNvPr>
          <p:cNvSpPr>
            <a:spLocks noGrp="1"/>
          </p:cNvSpPr>
          <p:nvPr>
            <p:ph type="dt" sz="half" idx="10"/>
          </p:nvPr>
        </p:nvSpPr>
        <p:spPr/>
        <p:txBody>
          <a:bodyPr/>
          <a:lstStyle/>
          <a:p>
            <a:fld id="{A3797389-9EB0-1A4B-A953-45504596307D}" type="datetime2">
              <a:rPr lang="da-DK" smtClean="0"/>
              <a:t>4. februar 2021</a:t>
            </a:fld>
            <a:endParaRPr lang="da-DK" dirty="0"/>
          </a:p>
        </p:txBody>
      </p:sp>
      <p:sp>
        <p:nvSpPr>
          <p:cNvPr id="6" name="Pladsholder til sidefod 5">
            <a:extLst>
              <a:ext uri="{FF2B5EF4-FFF2-40B4-BE49-F238E27FC236}">
                <a16:creationId xmlns:a16="http://schemas.microsoft.com/office/drawing/2014/main" id="{2AD34855-20E8-1C4A-B58E-7D2731FCD7C6}"/>
              </a:ext>
            </a:extLst>
          </p:cNvPr>
          <p:cNvSpPr>
            <a:spLocks noGrp="1"/>
          </p:cNvSpPr>
          <p:nvPr>
            <p:ph type="ftr" sz="quarter" idx="11"/>
          </p:nvPr>
        </p:nvSpPr>
        <p:spPr/>
        <p:txBody>
          <a:bodyPr/>
          <a:lstStyle/>
          <a:p>
            <a:r>
              <a:rPr lang="da-DK"/>
              <a:t>Arbejdstid i kommuner - ret og pligt</a:t>
            </a:r>
            <a:endParaRPr lang="da-DK" dirty="0"/>
          </a:p>
        </p:txBody>
      </p:sp>
      <p:sp>
        <p:nvSpPr>
          <p:cNvPr id="8" name="Pladsholder til slidenummer 7">
            <a:extLst>
              <a:ext uri="{FF2B5EF4-FFF2-40B4-BE49-F238E27FC236}">
                <a16:creationId xmlns:a16="http://schemas.microsoft.com/office/drawing/2014/main" id="{51BF4CFA-A1F5-2E41-8804-CB2D8F47B764}"/>
              </a:ext>
            </a:extLst>
          </p:cNvPr>
          <p:cNvSpPr>
            <a:spLocks noGrp="1"/>
          </p:cNvSpPr>
          <p:nvPr>
            <p:ph type="sldNum" sz="quarter" idx="12"/>
          </p:nvPr>
        </p:nvSpPr>
        <p:spPr/>
        <p:txBody>
          <a:bodyPr/>
          <a:lstStyle/>
          <a:p>
            <a:fld id="{23AA811B-2EBD-4900-905E-5BE206449611}" type="slidenum">
              <a:rPr lang="da-DK" smtClean="0"/>
              <a:t>3</a:t>
            </a:fld>
            <a:endParaRPr lang="da-DK" dirty="0"/>
          </a:p>
        </p:txBody>
      </p:sp>
    </p:spTree>
    <p:extLst>
      <p:ext uri="{BB962C8B-B14F-4D97-AF65-F5344CB8AC3E}">
        <p14:creationId xmlns:p14="http://schemas.microsoft.com/office/powerpoint/2010/main" val="376072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Merarbejde</a:t>
            </a:r>
          </a:p>
        </p:txBody>
      </p:sp>
      <p:sp>
        <p:nvSpPr>
          <p:cNvPr id="3" name="Pladsholder til indhold 2"/>
          <p:cNvSpPr>
            <a:spLocks noGrp="1"/>
          </p:cNvSpPr>
          <p:nvPr>
            <p:ph idx="1"/>
          </p:nvPr>
        </p:nvSpPr>
        <p:spPr/>
        <p:txBody>
          <a:bodyPr numCol="1" spcCol="720000">
            <a:noAutofit/>
          </a:bodyPr>
          <a:lstStyle/>
          <a:p>
            <a:r>
              <a:rPr lang="da-DK" dirty="0" err="1"/>
              <a:t>Merarbejdsaftalen</a:t>
            </a:r>
            <a:r>
              <a:rPr lang="da-DK" dirty="0"/>
              <a:t> giver TR mulighed for en årlig drøftelse af omfanget af merarbejde og nedbringelse heraf</a:t>
            </a:r>
          </a:p>
          <a:p>
            <a:r>
              <a:rPr lang="da-DK" dirty="0"/>
              <a:t>Alle er forpligtet til at påtage sig merarbejde, men det kræver, at man som medarbejder har indgået en klar aftale med sin leder om merarbejdet.</a:t>
            </a:r>
          </a:p>
        </p:txBody>
      </p:sp>
      <p:graphicFrame>
        <p:nvGraphicFramePr>
          <p:cNvPr id="7" name="Tabel 7">
            <a:extLst>
              <a:ext uri="{FF2B5EF4-FFF2-40B4-BE49-F238E27FC236}">
                <a16:creationId xmlns:a16="http://schemas.microsoft.com/office/drawing/2014/main" id="{846E6066-38A4-1944-B0CC-4FEE2687C6AB}"/>
              </a:ext>
            </a:extLst>
          </p:cNvPr>
          <p:cNvGraphicFramePr>
            <a:graphicFrameLocks noGrp="1"/>
          </p:cNvGraphicFramePr>
          <p:nvPr>
            <p:ph sz="quarter" idx="14"/>
            <p:extLst>
              <p:ext uri="{D42A27DB-BD31-4B8C-83A1-F6EECF244321}">
                <p14:modId xmlns:p14="http://schemas.microsoft.com/office/powerpoint/2010/main" val="3224884473"/>
              </p:ext>
            </p:extLst>
          </p:nvPr>
        </p:nvGraphicFramePr>
        <p:xfrm>
          <a:off x="6275388" y="2084388"/>
          <a:ext cx="5556250" cy="187452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276935167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OK protokollat 3: Aftale om godtgørelse for merarbejde</a:t>
                      </a:r>
                    </a:p>
                  </a:txBody>
                  <a:tcPr/>
                </a:tc>
                <a:extLst>
                  <a:ext uri="{0D108BD9-81ED-4DB2-BD59-A6C34878D82A}">
                    <a16:rowId xmlns:a16="http://schemas.microsoft.com/office/drawing/2014/main" val="1445017806"/>
                  </a:ext>
                </a:extLst>
              </a:tr>
              <a:tr h="370840">
                <a:tc>
                  <a:txBody>
                    <a:bodyPr/>
                    <a:lstStyle/>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Pålagt eller forudsat</a:t>
                      </a:r>
                    </a:p>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Strækker sig over mindst 4 uger</a:t>
                      </a:r>
                    </a:p>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Skal væsentligt overstige arbejdsnormen</a:t>
                      </a:r>
                    </a:p>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Godtgøres 1:1½ - frihed før penge</a:t>
                      </a:r>
                    </a:p>
                  </a:txBody>
                  <a:tcPr/>
                </a:tc>
                <a:extLst>
                  <a:ext uri="{0D108BD9-81ED-4DB2-BD59-A6C34878D82A}">
                    <a16:rowId xmlns:a16="http://schemas.microsoft.com/office/drawing/2014/main" val="3570472462"/>
                  </a:ext>
                </a:extLst>
              </a:tr>
            </a:tbl>
          </a:graphicData>
        </a:graphic>
      </p:graphicFrame>
      <p:sp>
        <p:nvSpPr>
          <p:cNvPr id="4" name="Pladsholder til tekst 3">
            <a:extLst>
              <a:ext uri="{FF2B5EF4-FFF2-40B4-BE49-F238E27FC236}">
                <a16:creationId xmlns:a16="http://schemas.microsoft.com/office/drawing/2014/main" id="{09F5A395-1D34-B74F-A98E-3BDA77C51E63}"/>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F1B4853D-C273-C943-930D-C8D162DF1269}"/>
              </a:ext>
            </a:extLst>
          </p:cNvPr>
          <p:cNvSpPr>
            <a:spLocks noGrp="1"/>
          </p:cNvSpPr>
          <p:nvPr>
            <p:ph type="dt" sz="half" idx="10"/>
          </p:nvPr>
        </p:nvSpPr>
        <p:spPr/>
        <p:txBody>
          <a:bodyPr/>
          <a:lstStyle/>
          <a:p>
            <a:fld id="{272D2693-78FD-7C4A-BA65-779968701D62}" type="datetime2">
              <a:rPr lang="da-DK" smtClean="0"/>
              <a:t>4. februar 2021</a:t>
            </a:fld>
            <a:endParaRPr lang="da-DK" dirty="0"/>
          </a:p>
        </p:txBody>
      </p:sp>
      <p:sp>
        <p:nvSpPr>
          <p:cNvPr id="9" name="Pladsholder til sidefod 8">
            <a:extLst>
              <a:ext uri="{FF2B5EF4-FFF2-40B4-BE49-F238E27FC236}">
                <a16:creationId xmlns:a16="http://schemas.microsoft.com/office/drawing/2014/main" id="{514DA1D3-C7C1-4F42-A38F-7096EE32495D}"/>
              </a:ext>
            </a:extLst>
          </p:cNvPr>
          <p:cNvSpPr>
            <a:spLocks noGrp="1"/>
          </p:cNvSpPr>
          <p:nvPr>
            <p:ph type="ftr" sz="quarter" idx="11"/>
          </p:nvPr>
        </p:nvSpPr>
        <p:spPr/>
        <p:txBody>
          <a:bodyPr/>
          <a:lstStyle/>
          <a:p>
            <a:r>
              <a:rPr lang="da-DK"/>
              <a:t>Arbejdstid i kommuner - ret og pligt</a:t>
            </a:r>
            <a:endParaRPr lang="da-DK" dirty="0"/>
          </a:p>
        </p:txBody>
      </p:sp>
      <p:sp>
        <p:nvSpPr>
          <p:cNvPr id="10" name="Pladsholder til slidenummer 9">
            <a:extLst>
              <a:ext uri="{FF2B5EF4-FFF2-40B4-BE49-F238E27FC236}">
                <a16:creationId xmlns:a16="http://schemas.microsoft.com/office/drawing/2014/main" id="{F05828F3-6401-CF47-B1BF-72689090CFF5}"/>
              </a:ext>
            </a:extLst>
          </p:cNvPr>
          <p:cNvSpPr>
            <a:spLocks noGrp="1"/>
          </p:cNvSpPr>
          <p:nvPr>
            <p:ph type="sldNum" sz="quarter" idx="12"/>
          </p:nvPr>
        </p:nvSpPr>
        <p:spPr/>
        <p:txBody>
          <a:bodyPr/>
          <a:lstStyle/>
          <a:p>
            <a:fld id="{23AA811B-2EBD-4900-905E-5BE206449611}" type="slidenum">
              <a:rPr lang="da-DK" smtClean="0"/>
              <a:t>4</a:t>
            </a:fld>
            <a:endParaRPr lang="da-DK" dirty="0"/>
          </a:p>
        </p:txBody>
      </p:sp>
    </p:spTree>
    <p:extLst>
      <p:ext uri="{BB962C8B-B14F-4D97-AF65-F5344CB8AC3E}">
        <p14:creationId xmlns:p14="http://schemas.microsoft.com/office/powerpoint/2010/main" val="368987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Plustid</a:t>
            </a:r>
          </a:p>
        </p:txBody>
      </p:sp>
      <p:sp>
        <p:nvSpPr>
          <p:cNvPr id="3" name="Pladsholder til indhold 2"/>
          <p:cNvSpPr>
            <a:spLocks noGrp="1"/>
          </p:cNvSpPr>
          <p:nvPr>
            <p:ph idx="1"/>
          </p:nvPr>
        </p:nvSpPr>
        <p:spPr/>
        <p:txBody>
          <a:bodyPr numCol="1" spcCol="720000">
            <a:noAutofit/>
          </a:bodyPr>
          <a:lstStyle/>
          <a:p>
            <a:r>
              <a:rPr lang="da-DK" dirty="0"/>
              <a:t>Har været en mulighed siden 2008</a:t>
            </a:r>
          </a:p>
          <a:p>
            <a:r>
              <a:rPr lang="da-DK" dirty="0"/>
              <a:t>Næsten ingen indgåede aftaler og derfor få erfaringer</a:t>
            </a:r>
          </a:p>
          <a:p>
            <a:r>
              <a:rPr lang="da-DK" dirty="0"/>
              <a:t>Aftalen kan indgås udenom TR – men TR skal orienteres.</a:t>
            </a:r>
          </a:p>
        </p:txBody>
      </p:sp>
      <p:graphicFrame>
        <p:nvGraphicFramePr>
          <p:cNvPr id="7" name="Tabel 7">
            <a:extLst>
              <a:ext uri="{FF2B5EF4-FFF2-40B4-BE49-F238E27FC236}">
                <a16:creationId xmlns:a16="http://schemas.microsoft.com/office/drawing/2014/main" id="{DEC71613-FADA-D34F-B965-F859CD8DFBAF}"/>
              </a:ext>
            </a:extLst>
          </p:cNvPr>
          <p:cNvGraphicFramePr>
            <a:graphicFrameLocks noGrp="1"/>
          </p:cNvGraphicFramePr>
          <p:nvPr>
            <p:ph sz="quarter" idx="14"/>
            <p:extLst>
              <p:ext uri="{D42A27DB-BD31-4B8C-83A1-F6EECF244321}">
                <p14:modId xmlns:p14="http://schemas.microsoft.com/office/powerpoint/2010/main" val="2673133366"/>
              </p:ext>
            </p:extLst>
          </p:nvPr>
        </p:nvGraphicFramePr>
        <p:xfrm>
          <a:off x="6275388" y="2084388"/>
          <a:ext cx="5556250" cy="255016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420139888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OK § 17: Højere individuel arbejdstid</a:t>
                      </a:r>
                    </a:p>
                  </a:txBody>
                  <a:tcPr/>
                </a:tc>
                <a:extLst>
                  <a:ext uri="{0D108BD9-81ED-4DB2-BD59-A6C34878D82A}">
                    <a16:rowId xmlns:a16="http://schemas.microsoft.com/office/drawing/2014/main" val="2965745337"/>
                  </a:ext>
                </a:extLst>
              </a:tr>
              <a:tr h="370840">
                <a:tc>
                  <a:txBody>
                    <a:bodyPr/>
                    <a:lstStyle/>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Op til 42 timer pr. uge</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Løn reguleres forholdsmæssigt (også ved fx sygdom og barsel)</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Frivillig aftale</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Individuel aftale </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Tilbagefald ved opsigelse</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Aftalen kan opsiges </a:t>
                      </a:r>
                    </a:p>
                  </a:txBody>
                  <a:tcPr/>
                </a:tc>
                <a:extLst>
                  <a:ext uri="{0D108BD9-81ED-4DB2-BD59-A6C34878D82A}">
                    <a16:rowId xmlns:a16="http://schemas.microsoft.com/office/drawing/2014/main" val="572005080"/>
                  </a:ext>
                </a:extLst>
              </a:tr>
            </a:tbl>
          </a:graphicData>
        </a:graphic>
      </p:graphicFrame>
      <p:sp>
        <p:nvSpPr>
          <p:cNvPr id="4" name="Pladsholder til tekst 3">
            <a:extLst>
              <a:ext uri="{FF2B5EF4-FFF2-40B4-BE49-F238E27FC236}">
                <a16:creationId xmlns:a16="http://schemas.microsoft.com/office/drawing/2014/main" id="{FAE68F1C-A300-CD4C-A5D7-438B5184D073}"/>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1B71DB01-E815-C84C-9C23-A2532D5AFEFD}"/>
              </a:ext>
            </a:extLst>
          </p:cNvPr>
          <p:cNvSpPr>
            <a:spLocks noGrp="1"/>
          </p:cNvSpPr>
          <p:nvPr>
            <p:ph type="dt" sz="half" idx="10"/>
          </p:nvPr>
        </p:nvSpPr>
        <p:spPr/>
        <p:txBody>
          <a:bodyPr/>
          <a:lstStyle/>
          <a:p>
            <a:fld id="{9179EF30-82F5-EA4F-B4F4-4814F8A2B215}" type="datetime2">
              <a:rPr lang="da-DK" smtClean="0"/>
              <a:t>4. februar 2021</a:t>
            </a:fld>
            <a:endParaRPr lang="da-DK" dirty="0"/>
          </a:p>
        </p:txBody>
      </p:sp>
      <p:sp>
        <p:nvSpPr>
          <p:cNvPr id="9" name="Pladsholder til sidefod 8">
            <a:extLst>
              <a:ext uri="{FF2B5EF4-FFF2-40B4-BE49-F238E27FC236}">
                <a16:creationId xmlns:a16="http://schemas.microsoft.com/office/drawing/2014/main" id="{4EE57B18-877A-1A40-8A10-F3EE77E17CE9}"/>
              </a:ext>
            </a:extLst>
          </p:cNvPr>
          <p:cNvSpPr>
            <a:spLocks noGrp="1"/>
          </p:cNvSpPr>
          <p:nvPr>
            <p:ph type="ftr" sz="quarter" idx="11"/>
          </p:nvPr>
        </p:nvSpPr>
        <p:spPr/>
        <p:txBody>
          <a:bodyPr/>
          <a:lstStyle/>
          <a:p>
            <a:r>
              <a:rPr lang="da-DK"/>
              <a:t>Arbejdstid i kommuner - ret og pligt</a:t>
            </a:r>
            <a:endParaRPr lang="da-DK" dirty="0"/>
          </a:p>
        </p:txBody>
      </p:sp>
      <p:sp>
        <p:nvSpPr>
          <p:cNvPr id="10" name="Pladsholder til slidenummer 9">
            <a:extLst>
              <a:ext uri="{FF2B5EF4-FFF2-40B4-BE49-F238E27FC236}">
                <a16:creationId xmlns:a16="http://schemas.microsoft.com/office/drawing/2014/main" id="{71F76990-196F-894C-A9CE-DF70543D69CD}"/>
              </a:ext>
            </a:extLst>
          </p:cNvPr>
          <p:cNvSpPr>
            <a:spLocks noGrp="1"/>
          </p:cNvSpPr>
          <p:nvPr>
            <p:ph type="sldNum" sz="quarter" idx="12"/>
          </p:nvPr>
        </p:nvSpPr>
        <p:spPr/>
        <p:txBody>
          <a:bodyPr/>
          <a:lstStyle/>
          <a:p>
            <a:fld id="{23AA811B-2EBD-4900-905E-5BE206449611}" type="slidenum">
              <a:rPr lang="da-DK" smtClean="0"/>
              <a:t>5</a:t>
            </a:fld>
            <a:endParaRPr lang="da-DK" dirty="0"/>
          </a:p>
        </p:txBody>
      </p:sp>
    </p:spTree>
    <p:extLst>
      <p:ext uri="{BB962C8B-B14F-4D97-AF65-F5344CB8AC3E}">
        <p14:creationId xmlns:p14="http://schemas.microsoft.com/office/powerpoint/2010/main" val="252787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Decentrale arbejdstidsaftaler</a:t>
            </a:r>
          </a:p>
        </p:txBody>
      </p:sp>
      <p:sp>
        <p:nvSpPr>
          <p:cNvPr id="3" name="Pladsholder til indhold 2"/>
          <p:cNvSpPr>
            <a:spLocks noGrp="1"/>
          </p:cNvSpPr>
          <p:nvPr>
            <p:ph idx="1"/>
          </p:nvPr>
        </p:nvSpPr>
        <p:spPr/>
        <p:txBody>
          <a:bodyPr numCol="1" spcCol="720000">
            <a:noAutofit/>
          </a:bodyPr>
          <a:lstStyle/>
          <a:p>
            <a:r>
              <a:rPr lang="da-DK" dirty="0"/>
              <a:t>Relevant ved gentagende begivenheder</a:t>
            </a:r>
          </a:p>
          <a:p>
            <a:r>
              <a:rPr lang="da-DK" dirty="0"/>
              <a:t>Fx kulturområder med weekend-åbning, miljøområder med behov for tilkald/vagt/målinger på skæve tidspunkter eller områder med tradition for ”lang torsdag”</a:t>
            </a:r>
          </a:p>
          <a:p>
            <a:r>
              <a:rPr lang="da-DK" dirty="0"/>
              <a:t>Uden for den normale daglige arbejdstid</a:t>
            </a:r>
          </a:p>
          <a:p>
            <a:r>
              <a:rPr lang="da-DK" dirty="0"/>
              <a:t>Tillæg pr. måned/begivenhed</a:t>
            </a:r>
          </a:p>
          <a:p>
            <a:endParaRPr lang="da-DK" dirty="0"/>
          </a:p>
          <a:p>
            <a:pPr marL="0" indent="0">
              <a:buNone/>
            </a:pPr>
            <a:endParaRPr lang="da-DK" dirty="0">
              <a:latin typeface="+mj-lt"/>
              <a:cs typeface="Lintel"/>
            </a:endParaRPr>
          </a:p>
          <a:p>
            <a:pPr marL="0" indent="0">
              <a:buNone/>
            </a:pPr>
            <a:endParaRPr lang="da-DK" dirty="0">
              <a:latin typeface="+mj-lt"/>
              <a:cs typeface="Lintel"/>
            </a:endParaRPr>
          </a:p>
          <a:p>
            <a:pPr marL="0" indent="0">
              <a:buNone/>
            </a:pPr>
            <a:r>
              <a:rPr lang="da-DK" dirty="0">
                <a:latin typeface="+mj-lt"/>
                <a:cs typeface="Lintel"/>
              </a:rPr>
              <a:t>Har vi nogle grupper, som de facto indgår i vagter, og som der bør indgås særlig aftale  om? </a:t>
            </a:r>
          </a:p>
          <a:p>
            <a:endParaRPr lang="da-DK" dirty="0"/>
          </a:p>
        </p:txBody>
      </p:sp>
      <p:graphicFrame>
        <p:nvGraphicFramePr>
          <p:cNvPr id="7" name="Tabel 7">
            <a:extLst>
              <a:ext uri="{FF2B5EF4-FFF2-40B4-BE49-F238E27FC236}">
                <a16:creationId xmlns:a16="http://schemas.microsoft.com/office/drawing/2014/main" id="{806F0A92-29C3-B641-9085-2DC878C36201}"/>
              </a:ext>
            </a:extLst>
          </p:cNvPr>
          <p:cNvGraphicFramePr>
            <a:graphicFrameLocks noGrp="1"/>
          </p:cNvGraphicFramePr>
          <p:nvPr>
            <p:ph sz="quarter" idx="14"/>
            <p:extLst>
              <p:ext uri="{D42A27DB-BD31-4B8C-83A1-F6EECF244321}">
                <p14:modId xmlns:p14="http://schemas.microsoft.com/office/powerpoint/2010/main" val="3736228832"/>
              </p:ext>
            </p:extLst>
          </p:nvPr>
        </p:nvGraphicFramePr>
        <p:xfrm>
          <a:off x="6275388" y="2084388"/>
          <a:ext cx="5556250" cy="191008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392436528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Rammeaftale om decentrale arbejdstidsaftaler</a:t>
                      </a:r>
                    </a:p>
                  </a:txBody>
                  <a:tcPr/>
                </a:tc>
                <a:extLst>
                  <a:ext uri="{0D108BD9-81ED-4DB2-BD59-A6C34878D82A}">
                    <a16:rowId xmlns:a16="http://schemas.microsoft.com/office/drawing/2014/main" val="2146530884"/>
                  </a:ext>
                </a:extLst>
              </a:tr>
              <a:tr h="370840">
                <a:tc>
                  <a:txBody>
                    <a:bodyPr/>
                    <a:lstStyle/>
                    <a:p>
                      <a:pPr marL="270000" indent="-270000">
                        <a:spcAft>
                          <a:spcPts val="600"/>
                        </a:spcAft>
                        <a:buClr>
                          <a:schemeClr val="tx1"/>
                        </a:buClr>
                        <a:buSzPct val="100000"/>
                        <a:buFont typeface="Arial" pitchFamily="34" charset="0"/>
                        <a:buChar char="•"/>
                      </a:pPr>
                      <a:r>
                        <a:rPr lang="da-DK" sz="1600" dirty="0">
                          <a:solidFill>
                            <a:schemeClr val="tx1"/>
                          </a:solidFill>
                          <a:latin typeface="+mn-lt"/>
                          <a:cs typeface="Lintel"/>
                        </a:rPr>
                        <a:t>Lokale aftaler om tillæg for arbejde på særlige tidspunkter</a:t>
                      </a:r>
                    </a:p>
                    <a:p>
                      <a:pPr marL="270000" indent="-270000">
                        <a:spcAft>
                          <a:spcPts val="600"/>
                        </a:spcAft>
                        <a:buClr>
                          <a:schemeClr val="tx1"/>
                        </a:buClr>
                        <a:buSzPct val="100000"/>
                        <a:buFont typeface="Arial" pitchFamily="34" charset="0"/>
                        <a:buChar char="•"/>
                      </a:pPr>
                      <a:r>
                        <a:rPr lang="da-DK" sz="1600" dirty="0">
                          <a:solidFill>
                            <a:schemeClr val="tx1"/>
                          </a:solidFill>
                          <a:latin typeface="+mn-lt"/>
                          <a:cs typeface="Lintel"/>
                        </a:rPr>
                        <a:t>Inden for en ramme af 37 timer/ugl. i gennemsnit</a:t>
                      </a:r>
                    </a:p>
                    <a:p>
                      <a:pPr marL="270000" indent="-270000">
                        <a:spcAft>
                          <a:spcPts val="600"/>
                        </a:spcAft>
                        <a:buClr>
                          <a:schemeClr val="tx1"/>
                        </a:buClr>
                        <a:buSzPct val="100000"/>
                        <a:buFont typeface="Arial" pitchFamily="34" charset="0"/>
                        <a:buChar char="•"/>
                      </a:pPr>
                      <a:r>
                        <a:rPr lang="da-DK" sz="1600" dirty="0">
                          <a:solidFill>
                            <a:schemeClr val="tx1"/>
                          </a:solidFill>
                          <a:latin typeface="+mn-lt"/>
                          <a:cs typeface="Lintel"/>
                        </a:rPr>
                        <a:t>Krav om evaluering, fx efter 2 år </a:t>
                      </a:r>
                    </a:p>
                    <a:p>
                      <a:pPr marL="270000" indent="-270000">
                        <a:spcAft>
                          <a:spcPts val="600"/>
                        </a:spcAft>
                        <a:buClr>
                          <a:schemeClr val="tx1"/>
                        </a:buClr>
                        <a:buSzPct val="100000"/>
                        <a:buFont typeface="Arial" pitchFamily="34" charset="0"/>
                        <a:buChar char="•"/>
                      </a:pPr>
                      <a:r>
                        <a:rPr lang="da-DK" sz="1600" dirty="0">
                          <a:solidFill>
                            <a:schemeClr val="tx1"/>
                          </a:solidFill>
                          <a:latin typeface="+mn-lt"/>
                          <a:cs typeface="Lintel"/>
                        </a:rPr>
                        <a:t>Kan opsiges i perioden.</a:t>
                      </a:r>
                    </a:p>
                  </a:txBody>
                  <a:tcPr/>
                </a:tc>
                <a:extLst>
                  <a:ext uri="{0D108BD9-81ED-4DB2-BD59-A6C34878D82A}">
                    <a16:rowId xmlns:a16="http://schemas.microsoft.com/office/drawing/2014/main" val="2660638476"/>
                  </a:ext>
                </a:extLst>
              </a:tr>
            </a:tbl>
          </a:graphicData>
        </a:graphic>
      </p:graphicFrame>
      <p:sp>
        <p:nvSpPr>
          <p:cNvPr id="4" name="Pladsholder til tekst 3">
            <a:extLst>
              <a:ext uri="{FF2B5EF4-FFF2-40B4-BE49-F238E27FC236}">
                <a16:creationId xmlns:a16="http://schemas.microsoft.com/office/drawing/2014/main" id="{82A9CC62-5D28-6740-8851-4F76ED8720F6}"/>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F21389E9-46C2-0741-99F1-A71AF743CD90}"/>
              </a:ext>
            </a:extLst>
          </p:cNvPr>
          <p:cNvSpPr>
            <a:spLocks noGrp="1"/>
          </p:cNvSpPr>
          <p:nvPr>
            <p:ph type="dt" sz="half" idx="10"/>
          </p:nvPr>
        </p:nvSpPr>
        <p:spPr/>
        <p:txBody>
          <a:bodyPr/>
          <a:lstStyle/>
          <a:p>
            <a:fld id="{28046CA8-A6F7-0343-8667-A10A5F66138D}" type="datetime2">
              <a:rPr lang="da-DK" smtClean="0"/>
              <a:t>4. februar 2021</a:t>
            </a:fld>
            <a:endParaRPr lang="da-DK" dirty="0"/>
          </a:p>
        </p:txBody>
      </p:sp>
      <p:sp>
        <p:nvSpPr>
          <p:cNvPr id="9" name="Pladsholder til sidefod 8">
            <a:extLst>
              <a:ext uri="{FF2B5EF4-FFF2-40B4-BE49-F238E27FC236}">
                <a16:creationId xmlns:a16="http://schemas.microsoft.com/office/drawing/2014/main" id="{3966E3C4-3326-3F48-8A3C-AD06F77B8285}"/>
              </a:ext>
            </a:extLst>
          </p:cNvPr>
          <p:cNvSpPr>
            <a:spLocks noGrp="1"/>
          </p:cNvSpPr>
          <p:nvPr>
            <p:ph type="ftr" sz="quarter" idx="11"/>
          </p:nvPr>
        </p:nvSpPr>
        <p:spPr/>
        <p:txBody>
          <a:bodyPr/>
          <a:lstStyle/>
          <a:p>
            <a:r>
              <a:rPr lang="da-DK"/>
              <a:t>Arbejdstid i kommuner - ret og pligt</a:t>
            </a:r>
            <a:endParaRPr lang="da-DK" dirty="0"/>
          </a:p>
        </p:txBody>
      </p:sp>
      <p:sp>
        <p:nvSpPr>
          <p:cNvPr id="10" name="Pladsholder til slidenummer 9">
            <a:extLst>
              <a:ext uri="{FF2B5EF4-FFF2-40B4-BE49-F238E27FC236}">
                <a16:creationId xmlns:a16="http://schemas.microsoft.com/office/drawing/2014/main" id="{971DBEBB-C096-5141-A662-2AC4D01A6E26}"/>
              </a:ext>
            </a:extLst>
          </p:cNvPr>
          <p:cNvSpPr>
            <a:spLocks noGrp="1"/>
          </p:cNvSpPr>
          <p:nvPr>
            <p:ph type="sldNum" sz="quarter" idx="12"/>
          </p:nvPr>
        </p:nvSpPr>
        <p:spPr/>
        <p:txBody>
          <a:bodyPr/>
          <a:lstStyle/>
          <a:p>
            <a:fld id="{23AA811B-2EBD-4900-905E-5BE206449611}" type="slidenum">
              <a:rPr lang="da-DK" smtClean="0"/>
              <a:t>6</a:t>
            </a:fld>
            <a:endParaRPr lang="da-DK" dirty="0"/>
          </a:p>
        </p:txBody>
      </p:sp>
    </p:spTree>
    <p:extLst>
      <p:ext uri="{BB962C8B-B14F-4D97-AF65-F5344CB8AC3E}">
        <p14:creationId xmlns:p14="http://schemas.microsoft.com/office/powerpoint/2010/main" val="1243632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DM’s politik og holdninger</a:t>
            </a:r>
          </a:p>
        </p:txBody>
      </p:sp>
      <p:sp>
        <p:nvSpPr>
          <p:cNvPr id="3" name="Pladsholder til indhold 2"/>
          <p:cNvSpPr>
            <a:spLocks noGrp="1"/>
          </p:cNvSpPr>
          <p:nvPr>
            <p:ph idx="1"/>
          </p:nvPr>
        </p:nvSpPr>
        <p:spPr/>
        <p:txBody>
          <a:bodyPr numCol="1" spcCol="720000">
            <a:noAutofit/>
          </a:bodyPr>
          <a:lstStyle/>
          <a:p>
            <a:r>
              <a:rPr lang="da-DK" dirty="0"/>
              <a:t>DM arbejder for en god balance mellem arbejds- og fritidsliv for alle medlemmer uanset livssituation</a:t>
            </a:r>
          </a:p>
          <a:p>
            <a:r>
              <a:rPr lang="da-DK" dirty="0"/>
              <a:t>DM arbejder for ret til frihed med løn ved børns sygdom, som ikke er begrænset til en eller to dage</a:t>
            </a:r>
          </a:p>
          <a:p>
            <a:r>
              <a:rPr lang="da-DK" dirty="0"/>
              <a:t>DM arbejder for, at alle medlemmer i administrative generaliststillinger ydes rådighedstillæg , og at det kompenserer for merarbejde - ikke for den fleksible tilrettelæggelse af arbejdstiden.</a:t>
            </a:r>
          </a:p>
          <a:p>
            <a:pPr marL="311010" indent="-311010"/>
            <a:endParaRPr lang="da-DK" dirty="0"/>
          </a:p>
        </p:txBody>
      </p:sp>
      <p:graphicFrame>
        <p:nvGraphicFramePr>
          <p:cNvPr id="9" name="Tabel 9">
            <a:extLst>
              <a:ext uri="{FF2B5EF4-FFF2-40B4-BE49-F238E27FC236}">
                <a16:creationId xmlns:a16="http://schemas.microsoft.com/office/drawing/2014/main" id="{A5F89101-E34E-CD46-A57E-34BEE8BEDB9A}"/>
              </a:ext>
            </a:extLst>
          </p:cNvPr>
          <p:cNvGraphicFramePr>
            <a:graphicFrameLocks noGrp="1"/>
          </p:cNvGraphicFramePr>
          <p:nvPr>
            <p:ph sz="quarter" idx="14"/>
            <p:extLst>
              <p:ext uri="{D42A27DB-BD31-4B8C-83A1-F6EECF244321}">
                <p14:modId xmlns:p14="http://schemas.microsoft.com/office/powerpoint/2010/main" val="2123697210"/>
              </p:ext>
            </p:extLst>
          </p:nvPr>
        </p:nvGraphicFramePr>
        <p:xfrm>
          <a:off x="6275388" y="2084388"/>
          <a:ext cx="5556250" cy="134620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2032486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DM arbejder strategisk med arbejdstid:</a:t>
                      </a:r>
                    </a:p>
                  </a:txBody>
                  <a:tcPr/>
                </a:tc>
                <a:extLst>
                  <a:ext uri="{0D108BD9-81ED-4DB2-BD59-A6C34878D82A}">
                    <a16:rowId xmlns:a16="http://schemas.microsoft.com/office/drawing/2014/main" val="1369564032"/>
                  </a:ext>
                </a:extLst>
              </a:tr>
              <a:tr h="370840">
                <a:tc>
                  <a:txBody>
                    <a:bodyPr/>
                    <a:lstStyle/>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Ved overenskomstforhandlinger</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I indsatser om arbejdsmiljø</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I uddannelse af tillidsrepræsentanter</a:t>
                      </a:r>
                    </a:p>
                  </a:txBody>
                  <a:tcPr/>
                </a:tc>
                <a:extLst>
                  <a:ext uri="{0D108BD9-81ED-4DB2-BD59-A6C34878D82A}">
                    <a16:rowId xmlns:a16="http://schemas.microsoft.com/office/drawing/2014/main" val="1888004846"/>
                  </a:ext>
                </a:extLst>
              </a:tr>
            </a:tbl>
          </a:graphicData>
        </a:graphic>
      </p:graphicFrame>
      <p:sp>
        <p:nvSpPr>
          <p:cNvPr id="7" name="Pladsholder til tekst 6">
            <a:extLst>
              <a:ext uri="{FF2B5EF4-FFF2-40B4-BE49-F238E27FC236}">
                <a16:creationId xmlns:a16="http://schemas.microsoft.com/office/drawing/2014/main" id="{C08E319B-52C4-0945-86F4-49D10B45A24C}"/>
              </a:ext>
            </a:extLst>
          </p:cNvPr>
          <p:cNvSpPr>
            <a:spLocks noGrp="1"/>
          </p:cNvSpPr>
          <p:nvPr>
            <p:ph type="body" sz="quarter" idx="13"/>
          </p:nvPr>
        </p:nvSpPr>
        <p:spPr/>
        <p:txBody>
          <a:bodyPr/>
          <a:lstStyle/>
          <a:p>
            <a:endParaRPr lang="da-DK"/>
          </a:p>
        </p:txBody>
      </p:sp>
      <p:sp>
        <p:nvSpPr>
          <p:cNvPr id="10" name="Pladsholder til dato 9">
            <a:extLst>
              <a:ext uri="{FF2B5EF4-FFF2-40B4-BE49-F238E27FC236}">
                <a16:creationId xmlns:a16="http://schemas.microsoft.com/office/drawing/2014/main" id="{342BE452-CEB8-574B-82D6-CF36A65D21F8}"/>
              </a:ext>
            </a:extLst>
          </p:cNvPr>
          <p:cNvSpPr>
            <a:spLocks noGrp="1"/>
          </p:cNvSpPr>
          <p:nvPr>
            <p:ph type="dt" sz="half" idx="10"/>
          </p:nvPr>
        </p:nvSpPr>
        <p:spPr/>
        <p:txBody>
          <a:bodyPr/>
          <a:lstStyle/>
          <a:p>
            <a:fld id="{CE179996-AB7C-5E4D-AF10-FF70D6594AC4}" type="datetime2">
              <a:rPr lang="da-DK" smtClean="0"/>
              <a:t>4. februar 2021</a:t>
            </a:fld>
            <a:endParaRPr lang="da-DK" dirty="0"/>
          </a:p>
        </p:txBody>
      </p:sp>
      <p:sp>
        <p:nvSpPr>
          <p:cNvPr id="11" name="Pladsholder til sidefod 10">
            <a:extLst>
              <a:ext uri="{FF2B5EF4-FFF2-40B4-BE49-F238E27FC236}">
                <a16:creationId xmlns:a16="http://schemas.microsoft.com/office/drawing/2014/main" id="{60B83318-6304-4241-B31F-FBF3FF66F84C}"/>
              </a:ext>
            </a:extLst>
          </p:cNvPr>
          <p:cNvSpPr>
            <a:spLocks noGrp="1"/>
          </p:cNvSpPr>
          <p:nvPr>
            <p:ph type="ftr" sz="quarter" idx="11"/>
          </p:nvPr>
        </p:nvSpPr>
        <p:spPr/>
        <p:txBody>
          <a:bodyPr/>
          <a:lstStyle/>
          <a:p>
            <a:r>
              <a:rPr lang="da-DK"/>
              <a:t>Arbejdstid i kommuner - ret og pligt</a:t>
            </a:r>
            <a:endParaRPr lang="da-DK" dirty="0"/>
          </a:p>
        </p:txBody>
      </p:sp>
      <p:sp>
        <p:nvSpPr>
          <p:cNvPr id="13" name="Pladsholder til slidenummer 12">
            <a:extLst>
              <a:ext uri="{FF2B5EF4-FFF2-40B4-BE49-F238E27FC236}">
                <a16:creationId xmlns:a16="http://schemas.microsoft.com/office/drawing/2014/main" id="{9D67B7E1-2314-2945-B370-636BDCF69AD0}"/>
              </a:ext>
            </a:extLst>
          </p:cNvPr>
          <p:cNvSpPr>
            <a:spLocks noGrp="1"/>
          </p:cNvSpPr>
          <p:nvPr>
            <p:ph type="sldNum" sz="quarter" idx="12"/>
          </p:nvPr>
        </p:nvSpPr>
        <p:spPr/>
        <p:txBody>
          <a:bodyPr/>
          <a:lstStyle/>
          <a:p>
            <a:fld id="{23AA811B-2EBD-4900-905E-5BE206449611}" type="slidenum">
              <a:rPr lang="da-DK" smtClean="0"/>
              <a:t>7</a:t>
            </a:fld>
            <a:endParaRPr lang="da-DK" dirty="0"/>
          </a:p>
        </p:txBody>
      </p:sp>
    </p:spTree>
    <p:extLst>
      <p:ext uri="{BB962C8B-B14F-4D97-AF65-F5344CB8AC3E}">
        <p14:creationId xmlns:p14="http://schemas.microsoft.com/office/powerpoint/2010/main" val="263216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Spørgsmål til drøftelse</a:t>
            </a:r>
          </a:p>
        </p:txBody>
      </p:sp>
      <p:sp>
        <p:nvSpPr>
          <p:cNvPr id="3" name="Pladsholder til indhold 2"/>
          <p:cNvSpPr>
            <a:spLocks noGrp="1"/>
          </p:cNvSpPr>
          <p:nvPr>
            <p:ph idx="1"/>
          </p:nvPr>
        </p:nvSpPr>
        <p:spPr/>
        <p:txBody>
          <a:bodyPr numCol="1" spcCol="720000">
            <a:noAutofit/>
          </a:bodyPr>
          <a:lstStyle/>
          <a:p>
            <a:pPr lvl="0"/>
            <a:r>
              <a:rPr lang="da-DK" dirty="0"/>
              <a:t>Hvordan passer vores arbejdsnorm – og hvad er rimeligt?</a:t>
            </a:r>
          </a:p>
          <a:p>
            <a:pPr lvl="0"/>
            <a:r>
              <a:rPr lang="da-DK" dirty="0"/>
              <a:t>Hvordan sikrer vi en passende balance mellem arbejdstid og fritid?</a:t>
            </a:r>
          </a:p>
          <a:p>
            <a:pPr lvl="0"/>
            <a:r>
              <a:rPr lang="da-DK" dirty="0"/>
              <a:t>Hvad er konsekvensen ved for meget arbejde – og hvad er arbejdsgivers interesse?</a:t>
            </a:r>
          </a:p>
          <a:p>
            <a:pPr lvl="0"/>
            <a:r>
              <a:rPr lang="da-DK" dirty="0"/>
              <a:t>Er der behov for lokale aftaler – hvilke?</a:t>
            </a:r>
          </a:p>
          <a:p>
            <a:pPr lvl="0"/>
            <a:r>
              <a:rPr lang="da-DK" dirty="0"/>
              <a:t>Er det OK, at arbejde under sygdom, i weekender og ferier – og registrerer vi det som arbejdstid?</a:t>
            </a:r>
          </a:p>
          <a:p>
            <a:pPr lvl="0"/>
            <a:r>
              <a:rPr lang="da-DK" dirty="0"/>
              <a:t>Har vi adgang til arbejdsmail på mobil, og forventes det, at vi er tilgængelige 24/7?</a:t>
            </a:r>
          </a:p>
          <a:p>
            <a:pPr lvl="0"/>
            <a:r>
              <a:rPr lang="da-DK" dirty="0"/>
              <a:t>Er der reel mulighed for at afvikle opsparet fleks?</a:t>
            </a:r>
          </a:p>
          <a:p>
            <a:pPr marL="0" indent="0">
              <a:buNone/>
            </a:pPr>
            <a:endParaRPr lang="da-DK" dirty="0"/>
          </a:p>
        </p:txBody>
      </p:sp>
      <p:sp>
        <p:nvSpPr>
          <p:cNvPr id="4" name="Pladsholder til tekst 3">
            <a:extLst>
              <a:ext uri="{FF2B5EF4-FFF2-40B4-BE49-F238E27FC236}">
                <a16:creationId xmlns:a16="http://schemas.microsoft.com/office/drawing/2014/main" id="{048BED5D-764C-5D4A-9677-AAD7CC223D71}"/>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0C69C80E-2F49-6741-B60A-FF49F023F2A8}"/>
              </a:ext>
            </a:extLst>
          </p:cNvPr>
          <p:cNvSpPr>
            <a:spLocks noGrp="1"/>
          </p:cNvSpPr>
          <p:nvPr>
            <p:ph type="dt" sz="half" idx="10"/>
          </p:nvPr>
        </p:nvSpPr>
        <p:spPr/>
        <p:txBody>
          <a:bodyPr/>
          <a:lstStyle/>
          <a:p>
            <a:fld id="{6DC1F444-C363-D244-994F-72FB30091328}" type="datetime2">
              <a:rPr lang="da-DK" smtClean="0"/>
              <a:t>4. februar 2021</a:t>
            </a:fld>
            <a:endParaRPr lang="da-DK" dirty="0"/>
          </a:p>
        </p:txBody>
      </p:sp>
      <p:sp>
        <p:nvSpPr>
          <p:cNvPr id="6" name="Pladsholder til sidefod 5">
            <a:extLst>
              <a:ext uri="{FF2B5EF4-FFF2-40B4-BE49-F238E27FC236}">
                <a16:creationId xmlns:a16="http://schemas.microsoft.com/office/drawing/2014/main" id="{6F363B43-DD41-9840-8800-D730E0FEAD18}"/>
              </a:ext>
            </a:extLst>
          </p:cNvPr>
          <p:cNvSpPr>
            <a:spLocks noGrp="1"/>
          </p:cNvSpPr>
          <p:nvPr>
            <p:ph type="ftr" sz="quarter" idx="11"/>
          </p:nvPr>
        </p:nvSpPr>
        <p:spPr/>
        <p:txBody>
          <a:bodyPr/>
          <a:lstStyle/>
          <a:p>
            <a:r>
              <a:rPr lang="da-DK"/>
              <a:t>Arbejdstid i kommuner - ret og pligt</a:t>
            </a:r>
            <a:endParaRPr lang="da-DK" dirty="0"/>
          </a:p>
        </p:txBody>
      </p:sp>
      <p:sp>
        <p:nvSpPr>
          <p:cNvPr id="7" name="Pladsholder til slidenummer 6">
            <a:extLst>
              <a:ext uri="{FF2B5EF4-FFF2-40B4-BE49-F238E27FC236}">
                <a16:creationId xmlns:a16="http://schemas.microsoft.com/office/drawing/2014/main" id="{D38BB1BB-8DB5-D343-B8B8-0D511C80A225}"/>
              </a:ext>
            </a:extLst>
          </p:cNvPr>
          <p:cNvSpPr>
            <a:spLocks noGrp="1"/>
          </p:cNvSpPr>
          <p:nvPr>
            <p:ph type="sldNum" sz="quarter" idx="12"/>
          </p:nvPr>
        </p:nvSpPr>
        <p:spPr/>
        <p:txBody>
          <a:bodyPr/>
          <a:lstStyle/>
          <a:p>
            <a:fld id="{23AA811B-2EBD-4900-905E-5BE206449611}" type="slidenum">
              <a:rPr lang="da-DK" smtClean="0"/>
              <a:t>8</a:t>
            </a:fld>
            <a:endParaRPr lang="da-DK" dirty="0"/>
          </a:p>
        </p:txBody>
      </p:sp>
    </p:spTree>
    <p:extLst>
      <p:ext uri="{BB962C8B-B14F-4D97-AF65-F5344CB8AC3E}">
        <p14:creationId xmlns:p14="http://schemas.microsoft.com/office/powerpoint/2010/main" val="51500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kan vi gøre som klub?</a:t>
            </a:r>
          </a:p>
        </p:txBody>
      </p:sp>
      <p:sp>
        <p:nvSpPr>
          <p:cNvPr id="3" name="Pladsholder til indhold 2"/>
          <p:cNvSpPr>
            <a:spLocks noGrp="1"/>
          </p:cNvSpPr>
          <p:nvPr>
            <p:ph idx="1"/>
          </p:nvPr>
        </p:nvSpPr>
        <p:spPr/>
        <p:txBody>
          <a:bodyPr numCol="1" spcCol="720000">
            <a:noAutofit/>
          </a:bodyPr>
          <a:lstStyle/>
          <a:p>
            <a:pPr lvl="0"/>
            <a:r>
              <a:rPr lang="da-DK" dirty="0"/>
              <a:t>Har vi en personalepolitik, der omhandler arbejdstid – efterleves den, eller trænger den til at blive revideret?</a:t>
            </a:r>
          </a:p>
          <a:p>
            <a:pPr lvl="0"/>
            <a:r>
              <a:rPr lang="da-DK" dirty="0"/>
              <a:t>Skal klubben udarbejde et forslag til ledelsen?</a:t>
            </a:r>
          </a:p>
          <a:p>
            <a:pPr lvl="0"/>
            <a:r>
              <a:rPr lang="da-DK" dirty="0"/>
              <a:t>Kunne det være interessant med en ekstern oplægsholder ved kommende klubmøde?</a:t>
            </a:r>
          </a:p>
          <a:p>
            <a:pPr marL="0" indent="0">
              <a:buNone/>
            </a:pPr>
            <a:endParaRPr lang="da-DK" dirty="0"/>
          </a:p>
        </p:txBody>
      </p:sp>
      <p:graphicFrame>
        <p:nvGraphicFramePr>
          <p:cNvPr id="7" name="Tabel 7">
            <a:extLst>
              <a:ext uri="{FF2B5EF4-FFF2-40B4-BE49-F238E27FC236}">
                <a16:creationId xmlns:a16="http://schemas.microsoft.com/office/drawing/2014/main" id="{8F947112-3744-3C41-A1C0-D05F6D180994}"/>
              </a:ext>
            </a:extLst>
          </p:cNvPr>
          <p:cNvGraphicFramePr>
            <a:graphicFrameLocks noGrp="1"/>
          </p:cNvGraphicFramePr>
          <p:nvPr>
            <p:ph sz="quarter" idx="14"/>
            <p:extLst>
              <p:ext uri="{D42A27DB-BD31-4B8C-83A1-F6EECF244321}">
                <p14:modId xmlns:p14="http://schemas.microsoft.com/office/powerpoint/2010/main" val="3907784841"/>
              </p:ext>
            </p:extLst>
          </p:nvPr>
        </p:nvGraphicFramePr>
        <p:xfrm>
          <a:off x="6275387" y="2084388"/>
          <a:ext cx="5653001" cy="2621280"/>
        </p:xfrm>
        <a:graphic>
          <a:graphicData uri="http://schemas.openxmlformats.org/drawingml/2006/table">
            <a:tbl>
              <a:tblPr firstRow="1" bandRow="1">
                <a:tableStyleId>{69012ECD-51FC-41F1-AA8D-1B2483CD663E}</a:tableStyleId>
              </a:tblPr>
              <a:tblGrid>
                <a:gridCol w="5653001">
                  <a:extLst>
                    <a:ext uri="{9D8B030D-6E8A-4147-A177-3AD203B41FA5}">
                      <a16:colId xmlns:a16="http://schemas.microsoft.com/office/drawing/2014/main" val="17289543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Mere information</a:t>
                      </a:r>
                    </a:p>
                    <a:p>
                      <a:endParaRPr lang="da-DK" sz="1600" dirty="0"/>
                    </a:p>
                  </a:txBody>
                  <a:tcPr/>
                </a:tc>
                <a:extLst>
                  <a:ext uri="{0D108BD9-81ED-4DB2-BD59-A6C34878D82A}">
                    <a16:rowId xmlns:a16="http://schemas.microsoft.com/office/drawing/2014/main" val="3871363367"/>
                  </a:ext>
                </a:extLst>
              </a:tr>
              <a:tr h="370840">
                <a:tc>
                  <a:txBody>
                    <a:bodyPr/>
                    <a:lstStyle/>
                    <a:p>
                      <a:pPr marL="285750" indent="-285750">
                        <a:buFont typeface="Arial" panose="020B0604020202020204" pitchFamily="34" charset="0"/>
                        <a:buChar char="•"/>
                      </a:pPr>
                      <a:r>
                        <a:rPr lang="da-DK" sz="1600" kern="1200" dirty="0">
                          <a:solidFill>
                            <a:schemeClr val="tx1"/>
                          </a:solidFill>
                          <a:latin typeface="+mn-lt"/>
                          <a:ea typeface="+mn-ea"/>
                          <a:cs typeface="+mn-cs"/>
                        </a:rPr>
                        <a:t>Overenskomst for akademikere ansat i kommuner: </a:t>
                      </a:r>
                      <a:r>
                        <a:rPr lang="da-DK" sz="1600" dirty="0">
                          <a:hlinkClick r:id="rId3"/>
                        </a:rPr>
                        <a:t>https://www.kl.dk/media/21563/o18-3101-overenskomst-for-akademikere-ansat-i-kommuner.pdf</a:t>
                      </a:r>
                      <a:endParaRPr lang="da-DK" sz="1600" dirty="0"/>
                    </a:p>
                    <a:p>
                      <a:pPr marL="285750" indent="-285750">
                        <a:buFont typeface="Arial" panose="020B0604020202020204" pitchFamily="34" charset="0"/>
                        <a:buChar char="•"/>
                      </a:pPr>
                      <a:r>
                        <a:rPr lang="da-DK" sz="1600" kern="1200" dirty="0">
                          <a:solidFill>
                            <a:schemeClr val="tx1"/>
                          </a:solidFill>
                          <a:latin typeface="+mn-lt"/>
                          <a:ea typeface="+mn-ea"/>
                          <a:cs typeface="+mn-cs"/>
                        </a:rPr>
                        <a:t>Rammeaftale om decentrale arbejdstidsaftaler: </a:t>
                      </a:r>
                      <a:r>
                        <a:rPr lang="da-DK" sz="1600" dirty="0">
                          <a:hlinkClick r:id="rId4"/>
                        </a:rPr>
                        <a:t>https://www.forhandlingsfaellesskabet.dk/media/215241/2_1_2.pdf</a:t>
                      </a:r>
                      <a:endParaRPr lang="da-DK" sz="1600" dirty="0"/>
                    </a:p>
                    <a:p>
                      <a:pPr marL="285750" indent="-285750">
                        <a:buFont typeface="Arial" panose="020B0604020202020204" pitchFamily="34" charset="0"/>
                        <a:buChar char="•"/>
                      </a:pPr>
                      <a:r>
                        <a:rPr lang="da-DK" sz="1600" kern="1200" dirty="0">
                          <a:solidFill>
                            <a:schemeClr val="tx1"/>
                          </a:solidFill>
                          <a:latin typeface="+mn-lt"/>
                          <a:ea typeface="+mn-ea"/>
                          <a:cs typeface="+mn-cs"/>
                        </a:rPr>
                        <a:t>DM’s vejledning om rådighedstillæg </a:t>
                      </a:r>
                      <a:r>
                        <a:rPr lang="da-DK" sz="1600" dirty="0">
                          <a:hlinkClick r:id="rId5"/>
                        </a:rPr>
                        <a:t>https://dm.dk/media/8896/raadighedvejledningoff.pdf</a:t>
                      </a:r>
                      <a:endParaRPr lang="da-DK" sz="1600" dirty="0"/>
                    </a:p>
                  </a:txBody>
                  <a:tcPr/>
                </a:tc>
                <a:extLst>
                  <a:ext uri="{0D108BD9-81ED-4DB2-BD59-A6C34878D82A}">
                    <a16:rowId xmlns:a16="http://schemas.microsoft.com/office/drawing/2014/main" val="1439620045"/>
                  </a:ext>
                </a:extLst>
              </a:tr>
            </a:tbl>
          </a:graphicData>
        </a:graphic>
      </p:graphicFrame>
      <p:sp>
        <p:nvSpPr>
          <p:cNvPr id="4" name="Pladsholder til tekst 3">
            <a:extLst>
              <a:ext uri="{FF2B5EF4-FFF2-40B4-BE49-F238E27FC236}">
                <a16:creationId xmlns:a16="http://schemas.microsoft.com/office/drawing/2014/main" id="{7CF8EC41-1CA5-F547-A030-5C577150A35E}"/>
              </a:ext>
            </a:extLst>
          </p:cNvPr>
          <p:cNvSpPr>
            <a:spLocks noGrp="1"/>
          </p:cNvSpPr>
          <p:nvPr>
            <p:ph type="body" sz="quarter" idx="13"/>
          </p:nvPr>
        </p:nvSpPr>
        <p:spPr/>
        <p:txBody>
          <a:bodyPr/>
          <a:lstStyle/>
          <a:p>
            <a:endParaRPr lang="da-DK" dirty="0"/>
          </a:p>
        </p:txBody>
      </p:sp>
      <p:sp>
        <p:nvSpPr>
          <p:cNvPr id="8" name="Pladsholder til dato 7">
            <a:extLst>
              <a:ext uri="{FF2B5EF4-FFF2-40B4-BE49-F238E27FC236}">
                <a16:creationId xmlns:a16="http://schemas.microsoft.com/office/drawing/2014/main" id="{5B909BD3-C9E6-CA4F-9B77-7C6E48FFF671}"/>
              </a:ext>
            </a:extLst>
          </p:cNvPr>
          <p:cNvSpPr>
            <a:spLocks noGrp="1"/>
          </p:cNvSpPr>
          <p:nvPr>
            <p:ph type="dt" sz="half" idx="10"/>
          </p:nvPr>
        </p:nvSpPr>
        <p:spPr/>
        <p:txBody>
          <a:bodyPr/>
          <a:lstStyle/>
          <a:p>
            <a:fld id="{FAAD94B7-8703-B147-85FD-517E518107ED}" type="datetime2">
              <a:rPr lang="da-DK" smtClean="0"/>
              <a:t>4. februar 2021</a:t>
            </a:fld>
            <a:endParaRPr lang="da-DK" dirty="0"/>
          </a:p>
        </p:txBody>
      </p:sp>
      <p:sp>
        <p:nvSpPr>
          <p:cNvPr id="9" name="Pladsholder til sidefod 8">
            <a:extLst>
              <a:ext uri="{FF2B5EF4-FFF2-40B4-BE49-F238E27FC236}">
                <a16:creationId xmlns:a16="http://schemas.microsoft.com/office/drawing/2014/main" id="{86404036-EC5E-914D-8E23-70B4C957627D}"/>
              </a:ext>
            </a:extLst>
          </p:cNvPr>
          <p:cNvSpPr>
            <a:spLocks noGrp="1"/>
          </p:cNvSpPr>
          <p:nvPr>
            <p:ph type="ftr" sz="quarter" idx="11"/>
          </p:nvPr>
        </p:nvSpPr>
        <p:spPr/>
        <p:txBody>
          <a:bodyPr/>
          <a:lstStyle/>
          <a:p>
            <a:r>
              <a:rPr lang="da-DK"/>
              <a:t>Arbejdstid i kommuner - ret og pligt</a:t>
            </a:r>
            <a:endParaRPr lang="da-DK" dirty="0"/>
          </a:p>
        </p:txBody>
      </p:sp>
      <p:sp>
        <p:nvSpPr>
          <p:cNvPr id="10" name="Pladsholder til slidenummer 9">
            <a:extLst>
              <a:ext uri="{FF2B5EF4-FFF2-40B4-BE49-F238E27FC236}">
                <a16:creationId xmlns:a16="http://schemas.microsoft.com/office/drawing/2014/main" id="{CD50A848-F5FC-384E-8615-7192F86486C1}"/>
              </a:ext>
            </a:extLst>
          </p:cNvPr>
          <p:cNvSpPr>
            <a:spLocks noGrp="1"/>
          </p:cNvSpPr>
          <p:nvPr>
            <p:ph type="sldNum" sz="quarter" idx="12"/>
          </p:nvPr>
        </p:nvSpPr>
        <p:spPr/>
        <p:txBody>
          <a:bodyPr/>
          <a:lstStyle/>
          <a:p>
            <a:fld id="{23AA811B-2EBD-4900-905E-5BE206449611}" type="slidenum">
              <a:rPr lang="da-DK" smtClean="0"/>
              <a:t>9</a:t>
            </a:fld>
            <a:endParaRPr lang="da-DK" dirty="0"/>
          </a:p>
        </p:txBody>
      </p:sp>
    </p:spTree>
    <p:extLst>
      <p:ext uri="{BB962C8B-B14F-4D97-AF65-F5344CB8AC3E}">
        <p14:creationId xmlns:p14="http://schemas.microsoft.com/office/powerpoint/2010/main" val="6334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16.xml><?xml version="1.0" encoding="utf-8"?>
<p:tagLst xmlns:a="http://schemas.openxmlformats.org/drawingml/2006/main" xmlns:r="http://schemas.openxmlformats.org/officeDocument/2006/relationships" xmlns:p="http://schemas.openxmlformats.org/presentationml/2006/main">
  <p:tag name="[SUBGRID]" val="[SubGrid]"/>
</p:tagLst>
</file>

<file path=ppt/tags/tag17.xml><?xml version="1.0" encoding="utf-8"?>
<p:tagLst xmlns:a="http://schemas.openxmlformats.org/drawingml/2006/main" xmlns:r="http://schemas.openxmlformats.org/officeDocument/2006/relationships" xmlns:p="http://schemas.openxmlformats.org/presentationml/2006/main">
  <p:tag name="[SUBGRID]" val="[SubGrid]"/>
</p:tagLst>
</file>

<file path=ppt/tags/tag18.xml><?xml version="1.0" encoding="utf-8"?>
<p:tagLst xmlns:a="http://schemas.openxmlformats.org/drawingml/2006/main" xmlns:r="http://schemas.openxmlformats.org/officeDocument/2006/relationships" xmlns:p="http://schemas.openxmlformats.org/presentationml/2006/main">
  <p:tag name="[SUBGRID]" val="[SubGrid]"/>
</p:tagLst>
</file>

<file path=ppt/tags/tag19.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20.xml><?xml version="1.0" encoding="utf-8"?>
<p:tagLst xmlns:a="http://schemas.openxmlformats.org/drawingml/2006/main" xmlns:r="http://schemas.openxmlformats.org/officeDocument/2006/relationships" xmlns:p="http://schemas.openxmlformats.org/presentationml/2006/main">
  <p:tag name="[SUBGRID]" val="[SubGrid]"/>
</p:tagLst>
</file>

<file path=ppt/tags/tag21.xml><?xml version="1.0" encoding="utf-8"?>
<p:tagLst xmlns:a="http://schemas.openxmlformats.org/drawingml/2006/main" xmlns:r="http://schemas.openxmlformats.org/officeDocument/2006/relationships" xmlns:p="http://schemas.openxmlformats.org/presentationml/2006/main">
  <p:tag name="[SUBGRID]" val="[SubGrid]"/>
</p:tagLst>
</file>

<file path=ppt/tags/tag22.xml><?xml version="1.0" encoding="utf-8"?>
<p:tagLst xmlns:a="http://schemas.openxmlformats.org/drawingml/2006/main" xmlns:r="http://schemas.openxmlformats.org/officeDocument/2006/relationships" xmlns:p="http://schemas.openxmlformats.org/presentationml/2006/main">
  <p:tag name="[SUBGRID]" val="[SubGrid]"/>
</p:tagLst>
</file>

<file path=ppt/tags/tag23.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DM 16:9">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20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Dansk Magisterforening.potx" id="{55779900-E19C-4342-B5C6-4752C402A8C7}" vid="{1C55CA8D-61FA-4895-A53D-F177B0D65388}"/>
    </a:ext>
  </a:extLst>
</a:theme>
</file>

<file path=ppt/theme/theme2.xml><?xml version="1.0" encoding="utf-8"?>
<a:theme xmlns:a="http://schemas.openxmlformats.org/drawingml/2006/main" name="Office-tema">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DM 16:9</Template>
  <TotalTime>67</TotalTime>
  <Words>3799</Words>
  <Application>Microsoft Office PowerPoint</Application>
  <PresentationFormat>Widescreen</PresentationFormat>
  <Paragraphs>298</Paragraphs>
  <Slides>10</Slides>
  <Notes>9</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Arial</vt:lpstr>
      <vt:lpstr>Avenir Next LT Pro</vt:lpstr>
      <vt:lpstr>DM PowerPt</vt:lpstr>
      <vt:lpstr>Lintel</vt:lpstr>
      <vt:lpstr>DM 16:9</vt:lpstr>
      <vt:lpstr>Arbejdstid i kommuner -  ret og pligt</vt:lpstr>
      <vt:lpstr>Begreber</vt:lpstr>
      <vt:lpstr>Rådighedsforpligtelse (og –tillæg)</vt:lpstr>
      <vt:lpstr>Merarbejde</vt:lpstr>
      <vt:lpstr>Plustid</vt:lpstr>
      <vt:lpstr>Decentrale arbejdstidsaftaler</vt:lpstr>
      <vt:lpstr>DM’s politik og holdninger</vt:lpstr>
      <vt:lpstr>Spørgsmål til drøftelse</vt:lpstr>
      <vt:lpstr>Hvad kan vi gøre som klub?</vt:lpstr>
      <vt:lpstr>Tak</vt:lpstr>
    </vt:vector>
  </TitlesOfParts>
  <Manager/>
  <Company>DM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subject/>
  <dc:creator>Birgit Vergo</dc:creator>
  <cp:keywords/>
  <dc:description/>
  <cp:lastModifiedBy>Birgit Vergo</cp:lastModifiedBy>
  <cp:revision>16</cp:revision>
  <dcterms:created xsi:type="dcterms:W3CDTF">2020-11-12T13:33:01Z</dcterms:created>
  <dcterms:modified xsi:type="dcterms:W3CDTF">2021-02-04T13:58:30Z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L_AuthorInitials">
    <vt:lpwstr>bv</vt:lpwstr>
  </property>
  <property fmtid="{D5CDD505-2E9C-101B-9397-08002B2CF9AE}" pid="4" name="DL_AuthorName">
    <vt:lpwstr>Birgit Vergo</vt:lpwstr>
  </property>
  <property fmtid="{D5CDD505-2E9C-101B-9397-08002B2CF9AE}" pid="5" name="DL_AuthorDepartment">
    <vt:lpwstr>Kommunikation &amp; Marketing</vt:lpwstr>
  </property>
  <property fmtid="{D5CDD505-2E9C-101B-9397-08002B2CF9AE}" pid="6" name="DL_AuthorPhone">
    <vt:lpwstr>+45 38 15 66 57</vt:lpwstr>
  </property>
  <property fmtid="{D5CDD505-2E9C-101B-9397-08002B2CF9AE}" pid="7" name="DL_AuthorEmail">
    <vt:lpwstr>bv@dm.dk</vt:lpwstr>
  </property>
  <property fmtid="{D5CDD505-2E9C-101B-9397-08002B2CF9AE}" pid="8" name="DL_AuthorTitle">
    <vt:lpwstr>Webmaster</vt:lpwstr>
  </property>
</Properties>
</file>